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  <p:sldMasterId id="2147483686" r:id="rId2"/>
    <p:sldMasterId id="2147483687" r:id="rId3"/>
    <p:sldMasterId id="2147483688" r:id="rId4"/>
  </p:sldMasterIdLst>
  <p:notesMasterIdLst>
    <p:notesMasterId r:id="rId16"/>
  </p:notesMasterIdLst>
  <p:sldIdLst>
    <p:sldId id="256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797675" cy="9874250"/>
  <p:defaultTextStyle>
    <a:defPPr algn="l" eaLnBrk="1" latinLnBrk="0" hangingPunct="1">
      <a:defRPr kumimoji="0"/>
    </a:defPPr>
    <a:lvl1pPr marL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800" b="0" i="0" u="none" baseline="0">
        <a:solidFill>
          <a:schemeClr val="tx1"/>
        </a:solidFill>
        <a:latin typeface="Arial" charset="0"/>
        <a:ea typeface="Arial" charset="0"/>
      </a:defRPr>
    </a:lvl1pPr>
    <a:lvl2pPr marL="4572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800" b="0" i="0" u="none" baseline="0">
        <a:solidFill>
          <a:schemeClr val="tx1"/>
        </a:solidFill>
        <a:latin typeface="Arial" charset="0"/>
        <a:ea typeface="Arial" charset="0"/>
      </a:defRPr>
    </a:lvl2pPr>
    <a:lvl3pPr marL="9144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800" b="0" i="0" u="none" baseline="0">
        <a:solidFill>
          <a:schemeClr val="tx1"/>
        </a:solidFill>
        <a:latin typeface="Arial" charset="0"/>
        <a:ea typeface="Arial" charset="0"/>
      </a:defRPr>
    </a:lvl3pPr>
    <a:lvl4pPr marL="13716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800" b="0" i="0" u="none" baseline="0">
        <a:solidFill>
          <a:schemeClr val="tx1"/>
        </a:solidFill>
        <a:latin typeface="Arial" charset="0"/>
        <a:ea typeface="Arial" charset="0"/>
      </a:defRPr>
    </a:lvl4pPr>
    <a:lvl5pPr marL="18288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800" b="0" i="0" u="none" baseline="0">
        <a:solidFill>
          <a:schemeClr val="tx1"/>
        </a:solidFill>
        <a:latin typeface="Arial" charset="0"/>
        <a:ea typeface="Arial" charset="0"/>
      </a:defRPr>
    </a:lvl5pPr>
    <a:lvl6pPr marL="22860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800" b="0" i="0" u="none" baseline="0">
        <a:solidFill>
          <a:schemeClr val="tx1"/>
        </a:solidFill>
        <a:latin typeface="Arial" charset="0"/>
        <a:ea typeface="Arial" charset="0"/>
      </a:defRPr>
    </a:lvl6pPr>
    <a:lvl7pPr marL="27432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800" b="0" i="0" u="none" baseline="0">
        <a:solidFill>
          <a:schemeClr val="tx1"/>
        </a:solidFill>
        <a:latin typeface="Arial" charset="0"/>
        <a:ea typeface="Arial" charset="0"/>
      </a:defRPr>
    </a:lvl7pPr>
    <a:lvl8pPr marL="32004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800" b="0" i="0" u="none" baseline="0">
        <a:solidFill>
          <a:schemeClr val="tx1"/>
        </a:solidFill>
        <a:latin typeface="Arial" charset="0"/>
        <a:ea typeface="Arial" charset="0"/>
      </a:defRPr>
    </a:lvl8pPr>
    <a:lvl9pPr marL="365760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Tx/>
      <a:buNone/>
      <a:tabLst/>
      <a:defRPr kumimoji="0" sz="1800" b="0" i="0" u="none" baseline="0">
        <a:solidFill>
          <a:schemeClr val="tx1"/>
        </a:solidFill>
        <a:latin typeface="Arial" charset="0"/>
        <a:ea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lIns="95264" tIns="47632" rIns="95264" bIns="47632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sz="1300">
              <a:latin typeface="Calibri" pitchFamily="34" charset="0"/>
            </a:endParaRPr>
          </a:p>
        </p:txBody>
      </p:sp>
      <p:sp>
        <p:nvSpPr>
          <p:cNvPr id="16387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lIns="95264" tIns="47632" rIns="95264" bIns="47632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r" eaLnBrk="1" hangingPunct="1">
              <a:buNone/>
            </a:pPr>
            <a:r>
              <a:rPr sz="1300">
                <a:latin typeface="Calibri" pitchFamily="34" charset="0"/>
              </a:rPr>
              <a:t>04/17/2022</a:t>
            </a:r>
          </a:p>
        </p:txBody>
      </p:sp>
      <p:sp>
        <p:nvSpPr>
          <p:cNvPr id="16388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lIns="95264" tIns="47632" rIns="95264" bIns="47632" anchor="ctr"/>
          <a:lstStyle/>
          <a:p>
            <a:pPr>
              <a:buNone/>
            </a:pPr>
            <a:endParaRPr/>
          </a:p>
        </p:txBody>
      </p:sp>
      <p:sp>
        <p:nvSpPr>
          <p:cNvPr id="16389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lIns="95264" tIns="47632" rIns="95264" bIns="47632"/>
          <a:lstStyle/>
          <a:p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</a:p>
        </p:txBody>
      </p:sp>
      <p:sp>
        <p:nvSpPr>
          <p:cNvPr id="16390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lIns="95264" tIns="47632" rIns="95264" bIns="47632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sz="1300">
              <a:latin typeface="Calibri" pitchFamily="34" charset="0"/>
            </a:endParaRPr>
          </a:p>
        </p:txBody>
      </p:sp>
      <p:sp>
        <p:nvSpPr>
          <p:cNvPr id="16391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lIns="95264" tIns="47632" rIns="95264" bIns="47632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r" eaLnBrk="1" hangingPunct="1">
              <a:buNone/>
            </a:pPr>
            <a:fld id="{3B78D502-9B7E-4DB2-8A65-9CEDF24C93D7}" type="slidenum">
              <a:rPr sz="1300">
                <a:latin typeface="Calibri" pitchFamily="34" charset="0"/>
              </a:rPr>
              <a:t>‹#›</a:t>
            </a:fld>
            <a:endParaRPr sz="13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شريحة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عنصر نائب لنص 2"/>
          <p:cNvSpPr>
            <a:spLocks noGrp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عنصر نائب لرقم شريحة 3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F22468C-12AC-4469-A334-A03001F42C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را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تاريخ 1"/>
          <p:cNvSpPr>
            <a:spLocks noGrp="1"/>
          </p:cNvSpPr>
          <p:nvPr>
            <p:ph type="dt" sz="half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3" name="عنصر نائب لحاشية سفلية 2"/>
          <p:cNvSpPr>
            <a:spLocks noGrp="1"/>
          </p:cNvSpPr>
          <p:nvPr>
            <p:ph type="ftr" sz="quarter" idx="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4" name="عنصر نائب لرقم شريحة 3"/>
          <p:cNvSpPr>
            <a:spLocks noGrp="1"/>
          </p:cNvSpPr>
          <p:nvPr>
            <p:ph type="sldNum" sz="quarter" idx="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3F01B891-5A47-47C0-8CCD-E7369E24043D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رأس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رأسي 2"/>
          <p:cNvSpPr>
            <a:spLocks noGrp="1"/>
          </p:cNvSpPr>
          <p:nvPr>
            <p:ph type="body" orient="vert" idx="1"/>
          </p:nvPr>
        </p:nvSpPr>
        <p:spPr>
          <a:xfrm>
            <a:off x="457200" y="1604772"/>
            <a:ext cx="8229600" cy="4505706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0556C922-BF92-4187-A89F-DA5F3FE3A8E0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رأسي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orient="vert"/>
          </p:nvPr>
        </p:nvSpPr>
        <p:spPr>
          <a:xfrm>
            <a:off x="6629400" y="274320"/>
            <a:ext cx="2057400" cy="5849874"/>
          </a:xfrm>
          <a:prstGeom prst="rect">
            <a:avLst/>
          </a:prstGeom>
        </p:spPr>
        <p:txBody>
          <a:bodyPr vert="eaVert"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رأسي 2"/>
          <p:cNvSpPr>
            <a:spLocks noGrp="1"/>
          </p:cNvSpPr>
          <p:nvPr>
            <p:ph type="body" orient="vert" idx="1"/>
          </p:nvPr>
        </p:nvSpPr>
        <p:spPr>
          <a:xfrm>
            <a:off x="457200" y="274320"/>
            <a:ext cx="6016752" cy="5849874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F1B9854D-A103-421D-AC89-BD21D149657D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را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تاريخ 1"/>
          <p:cNvSpPr>
            <a:spLocks noGrp="1"/>
          </p:cNvSpPr>
          <p:nvPr>
            <p:ph type="dt" sz="half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3" name="عنصر نائب لحاشية سفلية 2"/>
          <p:cNvSpPr>
            <a:spLocks noGrp="1"/>
          </p:cNvSpPr>
          <p:nvPr>
            <p:ph type="ftr" sz="quarter" idx="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4" name="عنصر نائب لرقم شريحة 3"/>
          <p:cNvSpPr>
            <a:spLocks noGrp="1"/>
          </p:cNvSpPr>
          <p:nvPr>
            <p:ph type="sldNum" sz="quarter" idx="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7C30A577-991A-454C-96FF-732A3DE91B09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وان فرعي 2"/>
          <p:cNvSpPr>
            <a:spLocks noGrp="1" noEditPoint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lvl="0"/>
            <a:r>
              <a:rPr lang="ar-EG" altLang="en-US"/>
              <a:t>انقر لتحرير نمط العنوان الفرعي للشريحة الرئيسية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D28A458F-A946-469C-87F9-EC88CA334FB7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محتوى 2"/>
          <p:cNvSpPr>
            <a:spLocks noGrp="1"/>
          </p:cNvSpPr>
          <p:nvPr>
            <p:ph idx="1"/>
          </p:nvPr>
        </p:nvSpPr>
        <p:spPr>
          <a:xfrm>
            <a:off x="457200" y="1604772"/>
            <a:ext cx="8229600" cy="4505706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0550EB39-C142-4B7B-A3D6-F2AD197A9988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2"/>
          <p:cNvSpPr>
            <a:spLocks noGrp="1" noEditPoints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9FE59ACD-14F2-4B50-8A3A-C80B4E7103BF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محتوى 2"/>
          <p:cNvSpPr>
            <a:spLocks noGrp="1"/>
          </p:cNvSpPr>
          <p:nvPr>
            <p:ph sz="half" idx="1"/>
          </p:nvPr>
        </p:nvSpPr>
        <p:spPr>
          <a:xfrm>
            <a:off x="457200" y="1604772"/>
            <a:ext cx="4023360" cy="4505706"/>
          </a:xfrm>
          <a:prstGeom prst="rect">
            <a:avLst/>
          </a:prstGeom>
        </p:spPr>
        <p:txBody>
          <a:bodyPr anchor="t"/>
          <a:lstStyle>
            <a:lvl1pPr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محتوى 3"/>
          <p:cNvSpPr>
            <a:spLocks noGrp="1"/>
          </p:cNvSpPr>
          <p:nvPr>
            <p:ph sz="half" idx="2"/>
          </p:nvPr>
        </p:nvSpPr>
        <p:spPr>
          <a:xfrm>
            <a:off x="4654296" y="1604772"/>
            <a:ext cx="4023360" cy="4505706"/>
          </a:xfrm>
          <a:prstGeom prst="rect">
            <a:avLst/>
          </a:prstGeom>
        </p:spPr>
        <p:txBody>
          <a:bodyPr anchor="t"/>
          <a:lstStyle>
            <a:lvl1pPr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5" name="عنصر نائب لتاريخ 4"/>
          <p:cNvSpPr>
            <a:spLocks noGrp="1"/>
          </p:cNvSpPr>
          <p:nvPr>
            <p:ph type="dt" sz="half" idx="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6" name="عنصر نائب لحاشية سفلية 5"/>
          <p:cNvSpPr>
            <a:spLocks noGrp="1"/>
          </p:cNvSpPr>
          <p:nvPr>
            <p:ph type="ftr" sz="quarter" idx="4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7" name="عنصر نائب لرقم شريحة 6"/>
          <p:cNvSpPr>
            <a:spLocks noGrp="1"/>
          </p:cNvSpPr>
          <p:nvPr>
            <p:ph type="sldNum" sz="quarter" idx="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23CD69C7-AAB4-41E3-9E6D-1281080C0F62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2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400" b="1"/>
            </a:lvl6pPr>
            <a:lvl7pPr marL="2743200" indent="0">
              <a:buNone/>
              <a:defRPr sz="1400" b="1"/>
            </a:lvl7pPr>
            <a:lvl8pPr marL="3200400" indent="0">
              <a:buNone/>
              <a:defRPr sz="1400" b="1"/>
            </a:lvl8pPr>
            <a:lvl9pPr marL="3657600" indent="0">
              <a:buNone/>
              <a:defRPr sz="1400" b="1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4" name="عنصر نائب 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5" name="عنصر نائب لنص 4"/>
          <p:cNvSpPr>
            <a:spLocks noGrp="1"/>
          </p:cNvSpPr>
          <p:nvPr>
            <p:ph type="body" idx="3"/>
          </p:nvPr>
        </p:nvSpPr>
        <p:spPr>
          <a:xfrm>
            <a:off x="4645025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2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400" b="1"/>
            </a:lvl6pPr>
            <a:lvl7pPr marL="2743200" indent="0">
              <a:buNone/>
              <a:defRPr sz="1400" b="1"/>
            </a:lvl7pPr>
            <a:lvl8pPr marL="3200400" indent="0">
              <a:buNone/>
              <a:defRPr sz="1400" b="1"/>
            </a:lvl8pPr>
            <a:lvl9pPr marL="3657600" indent="0">
              <a:buNone/>
              <a:defRPr sz="1400" b="1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6" name="عنصر نائب لمحتوى 5"/>
          <p:cNvSpPr>
            <a:spLocks noGrp="1"/>
          </p:cNvSpPr>
          <p:nvPr>
            <p:ph sz="half" idx="4"/>
          </p:nvPr>
        </p:nvSpPr>
        <p:spPr>
          <a:xfrm>
            <a:off x="4645025" y="2174875"/>
            <a:ext cx="4040188" cy="3951288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7" name="عنصر نائب لتاريخ 6"/>
          <p:cNvSpPr>
            <a:spLocks noGrp="1"/>
          </p:cNvSpPr>
          <p:nvPr>
            <p:ph type="dt" sz="half" idx="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8" name="عنصر نائب لحاشية سفلية 7"/>
          <p:cNvSpPr>
            <a:spLocks noGrp="1"/>
          </p:cNvSpPr>
          <p:nvPr>
            <p:ph type="ftr" sz="quarter" idx="6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9" name="عنصر نائب لرقم شريحة 8"/>
          <p:cNvSpPr>
            <a:spLocks noGrp="1"/>
          </p:cNvSpPr>
          <p:nvPr>
            <p:ph type="sldNum" sz="quarter" idx="7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D482DB73-EFA0-41B5-AE0E-D23EC80D68BA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تاريخ 2"/>
          <p:cNvSpPr>
            <a:spLocks noGrp="1"/>
          </p:cNvSpPr>
          <p:nvPr>
            <p:ph type="dt" sz="half" idx="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4" name="عنصر نائب لحاشية سفلية 3"/>
          <p:cNvSpPr>
            <a:spLocks noGrp="1"/>
          </p:cNvSpPr>
          <p:nvPr>
            <p:ph type="ftr" sz="quarter" idx="2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5" name="عنصر نائب لرقم شريحة 4"/>
          <p:cNvSpPr>
            <a:spLocks noGrp="1"/>
          </p:cNvSpPr>
          <p:nvPr>
            <p:ph type="sldNum" sz="quarter" idx="3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5F1C11FE-7DA9-4BBF-9A08-75DD5478E9BD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  <a:lvl6pPr>
              <a:defRPr sz="22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نص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  <a:lvl6pPr marL="2286000" indent="0">
              <a:buNone/>
              <a:defRPr sz="800"/>
            </a:lvl6pPr>
            <a:lvl7pPr marL="2743200" indent="0">
              <a:buNone/>
              <a:defRPr sz="800"/>
            </a:lvl7pPr>
            <a:lvl8pPr marL="3200400" indent="0">
              <a:buNone/>
              <a:defRPr sz="800"/>
            </a:lvl8pPr>
            <a:lvl9pPr marL="3657600" indent="0">
              <a:buNone/>
              <a:defRPr sz="800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5" name="عنصر نائب لتاريخ 4"/>
          <p:cNvSpPr>
            <a:spLocks noGrp="1"/>
          </p:cNvSpPr>
          <p:nvPr>
            <p:ph type="dt" sz="half" idx="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6" name="عنصر نائب لحاشية سفلية 5"/>
          <p:cNvSpPr>
            <a:spLocks noGrp="1"/>
          </p:cNvSpPr>
          <p:nvPr>
            <p:ph type="ftr" sz="quarter" idx="4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7" name="عنصر نائب لرقم شريحة 6"/>
          <p:cNvSpPr>
            <a:spLocks noGrp="1"/>
          </p:cNvSpPr>
          <p:nvPr>
            <p:ph type="sldNum" sz="quarter" idx="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41038112-5FF0-4F31-BDEF-D8FABE287534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وان فرعي 2"/>
          <p:cNvSpPr>
            <a:spLocks noGrp="1" noEditPoint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lvl="0"/>
            <a:r>
              <a:rPr lang="ar-EG" altLang="en-US"/>
              <a:t>انقر لتحرير نمط العنوان الفرعي للشريحة الرئيسية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13B86239-9732-427A-BA37-CF100B3ED36E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anchor="t"/>
          <a:lstStyle>
            <a:lvl1pPr>
              <a:buNone/>
              <a:defRPr sz="3200"/>
            </a:lvl1pPr>
            <a:lvl2pPr>
              <a:buNone/>
              <a:defRPr sz="3000"/>
            </a:lvl2pPr>
            <a:lvl3pPr>
              <a:buNone/>
              <a:defRPr sz="2800"/>
            </a:lvl3pPr>
            <a:lvl4pPr>
              <a:buNone/>
              <a:defRPr sz="2600"/>
            </a:lvl4pPr>
            <a:lvl5pPr>
              <a:buNone/>
              <a:defRPr sz="2400"/>
            </a:lvl5pPr>
            <a:lvl6pPr>
              <a:buNone/>
              <a:defRPr sz="2200"/>
            </a:lvl6pPr>
            <a:lvl7pPr>
              <a:buNone/>
              <a:defRPr sz="2000"/>
            </a:lvl7pPr>
            <a:lvl8pPr>
              <a:buNone/>
              <a:defRPr sz="2000"/>
            </a:lvl8pPr>
            <a:lvl9pPr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عنصر نائب 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  <a:lvl6pPr marL="2286000" indent="0">
              <a:buNone/>
              <a:defRPr sz="800"/>
            </a:lvl6pPr>
            <a:lvl7pPr marL="2743200" indent="0">
              <a:buNone/>
              <a:defRPr sz="800"/>
            </a:lvl7pPr>
            <a:lvl8pPr marL="3200400" indent="0">
              <a:buNone/>
              <a:defRPr sz="800"/>
            </a:lvl8pPr>
            <a:lvl9pPr marL="3657600" indent="0">
              <a:buNone/>
              <a:defRPr sz="800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5" name="عنصر نائب لتاريخ 4"/>
          <p:cNvSpPr>
            <a:spLocks noGrp="1"/>
          </p:cNvSpPr>
          <p:nvPr>
            <p:ph type="dt" sz="half" idx="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6" name="عنصر نائب لحاشية سفلية 5"/>
          <p:cNvSpPr>
            <a:spLocks noGrp="1"/>
          </p:cNvSpPr>
          <p:nvPr>
            <p:ph type="ftr" sz="quarter" idx="4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7" name="عنصر نائب لرقم شريحة 6"/>
          <p:cNvSpPr>
            <a:spLocks noGrp="1"/>
          </p:cNvSpPr>
          <p:nvPr>
            <p:ph type="sldNum" sz="quarter" idx="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2AAE7603-3FA0-45D1-8802-812997A723C4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رأس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رأسي 2"/>
          <p:cNvSpPr>
            <a:spLocks noGrp="1"/>
          </p:cNvSpPr>
          <p:nvPr>
            <p:ph type="body" orient="vert" idx="1"/>
          </p:nvPr>
        </p:nvSpPr>
        <p:spPr>
          <a:xfrm>
            <a:off x="457200" y="1604772"/>
            <a:ext cx="8229600" cy="4505706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29EAB370-190C-43C7-85C6-34343C88A9E1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رأسي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orient="vert"/>
          </p:nvPr>
        </p:nvSpPr>
        <p:spPr>
          <a:xfrm>
            <a:off x="6629400" y="274320"/>
            <a:ext cx="2057400" cy="5849874"/>
          </a:xfrm>
          <a:prstGeom prst="rect">
            <a:avLst/>
          </a:prstGeom>
        </p:spPr>
        <p:txBody>
          <a:bodyPr vert="eaVert"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رأسي 2"/>
          <p:cNvSpPr>
            <a:spLocks noGrp="1"/>
          </p:cNvSpPr>
          <p:nvPr>
            <p:ph type="body" orient="vert" idx="1"/>
          </p:nvPr>
        </p:nvSpPr>
        <p:spPr>
          <a:xfrm>
            <a:off x="457200" y="274320"/>
            <a:ext cx="6016752" cy="5849874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163D6C7A-1471-48C3-B66A-BDD1758C7C83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وان فرعي 2"/>
          <p:cNvSpPr>
            <a:spLocks noGrp="1" noEditPoint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lvl="0"/>
            <a:r>
              <a:rPr lang="ar-EG" altLang="en-US"/>
              <a:t>انقر لتحرير نمط العنوان الفرعي للشريحة الرئيسية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C962210A-F614-4A03-B636-CDFB1AFC6E6E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محتوى 2"/>
          <p:cNvSpPr>
            <a:spLocks noGrp="1"/>
          </p:cNvSpPr>
          <p:nvPr>
            <p:ph idx="1"/>
          </p:nvPr>
        </p:nvSpPr>
        <p:spPr>
          <a:xfrm>
            <a:off x="457200" y="1604772"/>
            <a:ext cx="8229600" cy="4505706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61D83250-ADDC-4C57-8D17-D2690C854013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2"/>
          <p:cNvSpPr>
            <a:spLocks noGrp="1" noEditPoints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6A414BBE-37DA-4009-9BDE-7E3E83124D0B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محتوى 2"/>
          <p:cNvSpPr>
            <a:spLocks noGrp="1"/>
          </p:cNvSpPr>
          <p:nvPr>
            <p:ph sz="half" idx="1"/>
          </p:nvPr>
        </p:nvSpPr>
        <p:spPr>
          <a:xfrm>
            <a:off x="457200" y="1604772"/>
            <a:ext cx="4023360" cy="4505706"/>
          </a:xfrm>
          <a:prstGeom prst="rect">
            <a:avLst/>
          </a:prstGeom>
        </p:spPr>
        <p:txBody>
          <a:bodyPr anchor="t"/>
          <a:lstStyle>
            <a:lvl1pPr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محتوى 3"/>
          <p:cNvSpPr>
            <a:spLocks noGrp="1"/>
          </p:cNvSpPr>
          <p:nvPr>
            <p:ph sz="half" idx="2"/>
          </p:nvPr>
        </p:nvSpPr>
        <p:spPr>
          <a:xfrm>
            <a:off x="4654296" y="1604772"/>
            <a:ext cx="4023360" cy="4505706"/>
          </a:xfrm>
          <a:prstGeom prst="rect">
            <a:avLst/>
          </a:prstGeom>
        </p:spPr>
        <p:txBody>
          <a:bodyPr anchor="t"/>
          <a:lstStyle>
            <a:lvl1pPr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5" name="عنصر نائب لتاريخ 4"/>
          <p:cNvSpPr>
            <a:spLocks noGrp="1"/>
          </p:cNvSpPr>
          <p:nvPr>
            <p:ph type="dt" sz="half" idx="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6" name="عنصر نائب لحاشية سفلية 5"/>
          <p:cNvSpPr>
            <a:spLocks noGrp="1"/>
          </p:cNvSpPr>
          <p:nvPr>
            <p:ph type="ftr" sz="quarter" idx="4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7" name="عنصر نائب لرقم شريحة 6"/>
          <p:cNvSpPr>
            <a:spLocks noGrp="1"/>
          </p:cNvSpPr>
          <p:nvPr>
            <p:ph type="sldNum" sz="quarter" idx="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37825536-3BCC-4B1D-BB08-090003F14005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2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400" b="1"/>
            </a:lvl6pPr>
            <a:lvl7pPr marL="2743200" indent="0">
              <a:buNone/>
              <a:defRPr sz="1400" b="1"/>
            </a:lvl7pPr>
            <a:lvl8pPr marL="3200400" indent="0">
              <a:buNone/>
              <a:defRPr sz="1400" b="1"/>
            </a:lvl8pPr>
            <a:lvl9pPr marL="3657600" indent="0">
              <a:buNone/>
              <a:defRPr sz="1400" b="1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4" name="عنصر نائب 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5" name="عنصر نائب لنص 4"/>
          <p:cNvSpPr>
            <a:spLocks noGrp="1"/>
          </p:cNvSpPr>
          <p:nvPr>
            <p:ph type="body" idx="3"/>
          </p:nvPr>
        </p:nvSpPr>
        <p:spPr>
          <a:xfrm>
            <a:off x="4645025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2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400" b="1"/>
            </a:lvl6pPr>
            <a:lvl7pPr marL="2743200" indent="0">
              <a:buNone/>
              <a:defRPr sz="1400" b="1"/>
            </a:lvl7pPr>
            <a:lvl8pPr marL="3200400" indent="0">
              <a:buNone/>
              <a:defRPr sz="1400" b="1"/>
            </a:lvl8pPr>
            <a:lvl9pPr marL="3657600" indent="0">
              <a:buNone/>
              <a:defRPr sz="1400" b="1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6" name="عنصر نائب لمحتوى 5"/>
          <p:cNvSpPr>
            <a:spLocks noGrp="1"/>
          </p:cNvSpPr>
          <p:nvPr>
            <p:ph sz="half" idx="4"/>
          </p:nvPr>
        </p:nvSpPr>
        <p:spPr>
          <a:xfrm>
            <a:off x="4645025" y="2174875"/>
            <a:ext cx="4040188" cy="3951288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7" name="عنصر نائب لتاريخ 6"/>
          <p:cNvSpPr>
            <a:spLocks noGrp="1"/>
          </p:cNvSpPr>
          <p:nvPr>
            <p:ph type="dt" sz="half" idx="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8" name="عنصر نائب لحاشية سفلية 7"/>
          <p:cNvSpPr>
            <a:spLocks noGrp="1"/>
          </p:cNvSpPr>
          <p:nvPr>
            <p:ph type="ftr" sz="quarter" idx="6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9" name="عنصر نائب لرقم شريحة 8"/>
          <p:cNvSpPr>
            <a:spLocks noGrp="1"/>
          </p:cNvSpPr>
          <p:nvPr>
            <p:ph type="sldNum" sz="quarter" idx="7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3FEC769F-A801-4B20-91BE-9835F30BB0F7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تاريخ 2"/>
          <p:cNvSpPr>
            <a:spLocks noGrp="1"/>
          </p:cNvSpPr>
          <p:nvPr>
            <p:ph type="dt" sz="half" idx="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4" name="عنصر نائب لحاشية سفلية 3"/>
          <p:cNvSpPr>
            <a:spLocks noGrp="1"/>
          </p:cNvSpPr>
          <p:nvPr>
            <p:ph type="ftr" sz="quarter" idx="2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5" name="عنصر نائب لرقم شريحة 4"/>
          <p:cNvSpPr>
            <a:spLocks noGrp="1"/>
          </p:cNvSpPr>
          <p:nvPr>
            <p:ph type="sldNum" sz="quarter" idx="3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98383D2F-5404-4B69-8CFD-94E6374F5532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را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تاريخ 1"/>
          <p:cNvSpPr>
            <a:spLocks noGrp="1"/>
          </p:cNvSpPr>
          <p:nvPr>
            <p:ph type="dt" sz="half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3" name="عنصر نائب لحاشية سفلية 2"/>
          <p:cNvSpPr>
            <a:spLocks noGrp="1"/>
          </p:cNvSpPr>
          <p:nvPr>
            <p:ph type="ftr" sz="quarter" idx="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4" name="عنصر نائب لرقم شريحة 3"/>
          <p:cNvSpPr>
            <a:spLocks noGrp="1"/>
          </p:cNvSpPr>
          <p:nvPr>
            <p:ph type="sldNum" sz="quarter" idx="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FF41CF7D-3B63-42AB-943B-ACAA34CAA0FC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محتوى 2"/>
          <p:cNvSpPr>
            <a:spLocks noGrp="1"/>
          </p:cNvSpPr>
          <p:nvPr>
            <p:ph idx="1"/>
          </p:nvPr>
        </p:nvSpPr>
        <p:spPr>
          <a:xfrm>
            <a:off x="457200" y="1604772"/>
            <a:ext cx="8229600" cy="4505706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041AE782-51A3-4AF0-BB7A-9691D00E797C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  <a:lvl6pPr>
              <a:defRPr sz="22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نص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  <a:lvl6pPr marL="2286000" indent="0">
              <a:buNone/>
              <a:defRPr sz="800"/>
            </a:lvl6pPr>
            <a:lvl7pPr marL="2743200" indent="0">
              <a:buNone/>
              <a:defRPr sz="800"/>
            </a:lvl7pPr>
            <a:lvl8pPr marL="3200400" indent="0">
              <a:buNone/>
              <a:defRPr sz="800"/>
            </a:lvl8pPr>
            <a:lvl9pPr marL="3657600" indent="0">
              <a:buNone/>
              <a:defRPr sz="800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5" name="عنصر نائب لتاريخ 4"/>
          <p:cNvSpPr>
            <a:spLocks noGrp="1"/>
          </p:cNvSpPr>
          <p:nvPr>
            <p:ph type="dt" sz="half" idx="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6" name="عنصر نائب لحاشية سفلية 5"/>
          <p:cNvSpPr>
            <a:spLocks noGrp="1"/>
          </p:cNvSpPr>
          <p:nvPr>
            <p:ph type="ftr" sz="quarter" idx="4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7" name="عنصر نائب لرقم شريحة 6"/>
          <p:cNvSpPr>
            <a:spLocks noGrp="1"/>
          </p:cNvSpPr>
          <p:nvPr>
            <p:ph type="sldNum" sz="quarter" idx="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6B391AE3-278A-4703-AA6F-53FC07FCA07F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anchor="t"/>
          <a:lstStyle>
            <a:lvl1pPr>
              <a:buNone/>
              <a:defRPr sz="3200"/>
            </a:lvl1pPr>
            <a:lvl2pPr>
              <a:buNone/>
              <a:defRPr sz="3000"/>
            </a:lvl2pPr>
            <a:lvl3pPr>
              <a:buNone/>
              <a:defRPr sz="2800"/>
            </a:lvl3pPr>
            <a:lvl4pPr>
              <a:buNone/>
              <a:defRPr sz="2600"/>
            </a:lvl4pPr>
            <a:lvl5pPr>
              <a:buNone/>
              <a:defRPr sz="2400"/>
            </a:lvl5pPr>
            <a:lvl6pPr>
              <a:buNone/>
              <a:defRPr sz="2200"/>
            </a:lvl6pPr>
            <a:lvl7pPr>
              <a:buNone/>
              <a:defRPr sz="2000"/>
            </a:lvl7pPr>
            <a:lvl8pPr>
              <a:buNone/>
              <a:defRPr sz="2000"/>
            </a:lvl8pPr>
            <a:lvl9pPr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عنصر نائب 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  <a:lvl6pPr marL="2286000" indent="0">
              <a:buNone/>
              <a:defRPr sz="800"/>
            </a:lvl6pPr>
            <a:lvl7pPr marL="2743200" indent="0">
              <a:buNone/>
              <a:defRPr sz="800"/>
            </a:lvl7pPr>
            <a:lvl8pPr marL="3200400" indent="0">
              <a:buNone/>
              <a:defRPr sz="800"/>
            </a:lvl8pPr>
            <a:lvl9pPr marL="3657600" indent="0">
              <a:buNone/>
              <a:defRPr sz="800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5" name="عنصر نائب لتاريخ 4"/>
          <p:cNvSpPr>
            <a:spLocks noGrp="1"/>
          </p:cNvSpPr>
          <p:nvPr>
            <p:ph type="dt" sz="half" idx="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6" name="عنصر نائب لحاشية سفلية 5"/>
          <p:cNvSpPr>
            <a:spLocks noGrp="1"/>
          </p:cNvSpPr>
          <p:nvPr>
            <p:ph type="ftr" sz="quarter" idx="4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7" name="عنصر نائب لرقم شريحة 6"/>
          <p:cNvSpPr>
            <a:spLocks noGrp="1"/>
          </p:cNvSpPr>
          <p:nvPr>
            <p:ph type="sldNum" sz="quarter" idx="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F57535F7-803C-4E5D-8F64-E1700C5449BF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رأس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رأسي 2"/>
          <p:cNvSpPr>
            <a:spLocks noGrp="1"/>
          </p:cNvSpPr>
          <p:nvPr>
            <p:ph type="body" orient="vert" idx="1"/>
          </p:nvPr>
        </p:nvSpPr>
        <p:spPr>
          <a:xfrm>
            <a:off x="457200" y="1604772"/>
            <a:ext cx="8229600" cy="4505706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3B3A2A59-9FED-4949-A786-702EDF9CF623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رأسي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orient="vert"/>
          </p:nvPr>
        </p:nvSpPr>
        <p:spPr>
          <a:xfrm>
            <a:off x="6629400" y="274320"/>
            <a:ext cx="2057400" cy="5849874"/>
          </a:xfrm>
          <a:prstGeom prst="rect">
            <a:avLst/>
          </a:prstGeom>
        </p:spPr>
        <p:txBody>
          <a:bodyPr vert="eaVert"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رأسي 2"/>
          <p:cNvSpPr>
            <a:spLocks noGrp="1"/>
          </p:cNvSpPr>
          <p:nvPr>
            <p:ph type="body" orient="vert" idx="1"/>
          </p:nvPr>
        </p:nvSpPr>
        <p:spPr>
          <a:xfrm>
            <a:off x="457200" y="274320"/>
            <a:ext cx="6016752" cy="5849874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7B2EF8D4-20E6-43FA-8BED-BB3C565F7A43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وان فرعي 2"/>
          <p:cNvSpPr>
            <a:spLocks noGrp="1" noEditPoint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lvl="0"/>
            <a:r>
              <a:rPr lang="ar-EG" altLang="en-US"/>
              <a:t>انقر لتحرير نمط العنوان الفرعي للشريحة الرئيسية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D7696252-1D27-4BBE-987F-861D413C4BCB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محتوى 2"/>
          <p:cNvSpPr>
            <a:spLocks noGrp="1"/>
          </p:cNvSpPr>
          <p:nvPr>
            <p:ph idx="1"/>
          </p:nvPr>
        </p:nvSpPr>
        <p:spPr>
          <a:xfrm>
            <a:off x="457200" y="1604772"/>
            <a:ext cx="8229600" cy="4505706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BF0198FE-C6AF-47E6-898F-09D4DD9DC168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2"/>
          <p:cNvSpPr>
            <a:spLocks noGrp="1" noEditPoints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B18A281F-AB3B-40E7-9872-F85D8DE6A00F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محتوى 2"/>
          <p:cNvSpPr>
            <a:spLocks noGrp="1"/>
          </p:cNvSpPr>
          <p:nvPr>
            <p:ph sz="half" idx="1"/>
          </p:nvPr>
        </p:nvSpPr>
        <p:spPr>
          <a:xfrm>
            <a:off x="457200" y="1604772"/>
            <a:ext cx="4023360" cy="4505706"/>
          </a:xfrm>
          <a:prstGeom prst="rect">
            <a:avLst/>
          </a:prstGeom>
        </p:spPr>
        <p:txBody>
          <a:bodyPr anchor="t"/>
          <a:lstStyle>
            <a:lvl1pPr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محتوى 3"/>
          <p:cNvSpPr>
            <a:spLocks noGrp="1"/>
          </p:cNvSpPr>
          <p:nvPr>
            <p:ph sz="half" idx="2"/>
          </p:nvPr>
        </p:nvSpPr>
        <p:spPr>
          <a:xfrm>
            <a:off x="4654296" y="1604772"/>
            <a:ext cx="4023360" cy="4505706"/>
          </a:xfrm>
          <a:prstGeom prst="rect">
            <a:avLst/>
          </a:prstGeom>
        </p:spPr>
        <p:txBody>
          <a:bodyPr anchor="t"/>
          <a:lstStyle>
            <a:lvl1pPr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5" name="عنصر نائب لتاريخ 4"/>
          <p:cNvSpPr>
            <a:spLocks noGrp="1"/>
          </p:cNvSpPr>
          <p:nvPr>
            <p:ph type="dt" sz="half" idx="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6" name="عنصر نائب لحاشية سفلية 5"/>
          <p:cNvSpPr>
            <a:spLocks noGrp="1"/>
          </p:cNvSpPr>
          <p:nvPr>
            <p:ph type="ftr" sz="quarter" idx="4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7" name="عنصر نائب لرقم شريحة 6"/>
          <p:cNvSpPr>
            <a:spLocks noGrp="1"/>
          </p:cNvSpPr>
          <p:nvPr>
            <p:ph type="sldNum" sz="quarter" idx="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62846801-7C5C-426E-BEF7-300ADA97C1DB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2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400" b="1"/>
            </a:lvl6pPr>
            <a:lvl7pPr marL="2743200" indent="0">
              <a:buNone/>
              <a:defRPr sz="1400" b="1"/>
            </a:lvl7pPr>
            <a:lvl8pPr marL="3200400" indent="0">
              <a:buNone/>
              <a:defRPr sz="1400" b="1"/>
            </a:lvl8pPr>
            <a:lvl9pPr marL="3657600" indent="0">
              <a:buNone/>
              <a:defRPr sz="1400" b="1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4" name="عنصر نائب 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5" name="عنصر نائب لنص 4"/>
          <p:cNvSpPr>
            <a:spLocks noGrp="1"/>
          </p:cNvSpPr>
          <p:nvPr>
            <p:ph type="body" idx="3"/>
          </p:nvPr>
        </p:nvSpPr>
        <p:spPr>
          <a:xfrm>
            <a:off x="4645025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2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400" b="1"/>
            </a:lvl6pPr>
            <a:lvl7pPr marL="2743200" indent="0">
              <a:buNone/>
              <a:defRPr sz="1400" b="1"/>
            </a:lvl7pPr>
            <a:lvl8pPr marL="3200400" indent="0">
              <a:buNone/>
              <a:defRPr sz="1400" b="1"/>
            </a:lvl8pPr>
            <a:lvl9pPr marL="3657600" indent="0">
              <a:buNone/>
              <a:defRPr sz="1400" b="1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6" name="عنصر نائب لمحتوى 5"/>
          <p:cNvSpPr>
            <a:spLocks noGrp="1"/>
          </p:cNvSpPr>
          <p:nvPr>
            <p:ph sz="half" idx="4"/>
          </p:nvPr>
        </p:nvSpPr>
        <p:spPr>
          <a:xfrm>
            <a:off x="4645025" y="2174875"/>
            <a:ext cx="4040188" cy="3951288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7" name="عنصر نائب لتاريخ 6"/>
          <p:cNvSpPr>
            <a:spLocks noGrp="1"/>
          </p:cNvSpPr>
          <p:nvPr>
            <p:ph type="dt" sz="half" idx="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8" name="عنصر نائب لحاشية سفلية 7"/>
          <p:cNvSpPr>
            <a:spLocks noGrp="1"/>
          </p:cNvSpPr>
          <p:nvPr>
            <p:ph type="ftr" sz="quarter" idx="6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9" name="عنصر نائب لرقم شريحة 8"/>
          <p:cNvSpPr>
            <a:spLocks noGrp="1"/>
          </p:cNvSpPr>
          <p:nvPr>
            <p:ph type="sldNum" sz="quarter" idx="7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914E89BC-32DC-4655-8062-B37427BE6053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تاريخ 2"/>
          <p:cNvSpPr>
            <a:spLocks noGrp="1"/>
          </p:cNvSpPr>
          <p:nvPr>
            <p:ph type="dt" sz="half" idx="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4" name="عنصر نائب لحاشية سفلية 3"/>
          <p:cNvSpPr>
            <a:spLocks noGrp="1"/>
          </p:cNvSpPr>
          <p:nvPr>
            <p:ph type="ftr" sz="quarter" idx="2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5" name="عنصر نائب لرقم شريحة 4"/>
          <p:cNvSpPr>
            <a:spLocks noGrp="1"/>
          </p:cNvSpPr>
          <p:nvPr>
            <p:ph type="sldNum" sz="quarter" idx="3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BE7BD4B3-CA80-4A6F-A4B3-BBF215263BEA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2"/>
          <p:cNvSpPr>
            <a:spLocks noGrp="1" noEditPoints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8E4AAD37-6070-4D87-AD77-96CF499FC185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را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تاريخ 1"/>
          <p:cNvSpPr>
            <a:spLocks noGrp="1"/>
          </p:cNvSpPr>
          <p:nvPr>
            <p:ph type="dt" sz="half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3" name="عنصر نائب لحاشية سفلية 2"/>
          <p:cNvSpPr>
            <a:spLocks noGrp="1"/>
          </p:cNvSpPr>
          <p:nvPr>
            <p:ph type="ftr" sz="quarter" idx="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4" name="عنصر نائب لرقم شريحة 3"/>
          <p:cNvSpPr>
            <a:spLocks noGrp="1"/>
          </p:cNvSpPr>
          <p:nvPr>
            <p:ph type="sldNum" sz="quarter" idx="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4A057032-2D30-4AF6-8439-711DC019EB16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  <a:lvl6pPr>
              <a:defRPr sz="22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نص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  <a:lvl6pPr marL="2286000" indent="0">
              <a:buNone/>
              <a:defRPr sz="800"/>
            </a:lvl6pPr>
            <a:lvl7pPr marL="2743200" indent="0">
              <a:buNone/>
              <a:defRPr sz="800"/>
            </a:lvl7pPr>
            <a:lvl8pPr marL="3200400" indent="0">
              <a:buNone/>
              <a:defRPr sz="800"/>
            </a:lvl8pPr>
            <a:lvl9pPr marL="3657600" indent="0">
              <a:buNone/>
              <a:defRPr sz="800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5" name="عنصر نائب لتاريخ 4"/>
          <p:cNvSpPr>
            <a:spLocks noGrp="1"/>
          </p:cNvSpPr>
          <p:nvPr>
            <p:ph type="dt" sz="half" idx="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6" name="عنصر نائب لحاشية سفلية 5"/>
          <p:cNvSpPr>
            <a:spLocks noGrp="1"/>
          </p:cNvSpPr>
          <p:nvPr>
            <p:ph type="ftr" sz="quarter" idx="4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7" name="عنصر نائب لرقم شريحة 6"/>
          <p:cNvSpPr>
            <a:spLocks noGrp="1"/>
          </p:cNvSpPr>
          <p:nvPr>
            <p:ph type="sldNum" sz="quarter" idx="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AF8C2B7C-FB21-4656-B93C-6B640779D9E4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anchor="t"/>
          <a:lstStyle>
            <a:lvl1pPr>
              <a:buNone/>
              <a:defRPr sz="3200"/>
            </a:lvl1pPr>
            <a:lvl2pPr>
              <a:buNone/>
              <a:defRPr sz="3000"/>
            </a:lvl2pPr>
            <a:lvl3pPr>
              <a:buNone/>
              <a:defRPr sz="2800"/>
            </a:lvl3pPr>
            <a:lvl4pPr>
              <a:buNone/>
              <a:defRPr sz="2600"/>
            </a:lvl4pPr>
            <a:lvl5pPr>
              <a:buNone/>
              <a:defRPr sz="2400"/>
            </a:lvl5pPr>
            <a:lvl6pPr>
              <a:buNone/>
              <a:defRPr sz="2200"/>
            </a:lvl6pPr>
            <a:lvl7pPr>
              <a:buNone/>
              <a:defRPr sz="2000"/>
            </a:lvl7pPr>
            <a:lvl8pPr>
              <a:buNone/>
              <a:defRPr sz="2000"/>
            </a:lvl8pPr>
            <a:lvl9pPr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عنصر نائب 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  <a:lvl6pPr marL="2286000" indent="0">
              <a:buNone/>
              <a:defRPr sz="800"/>
            </a:lvl6pPr>
            <a:lvl7pPr marL="2743200" indent="0">
              <a:buNone/>
              <a:defRPr sz="800"/>
            </a:lvl7pPr>
            <a:lvl8pPr marL="3200400" indent="0">
              <a:buNone/>
              <a:defRPr sz="800"/>
            </a:lvl8pPr>
            <a:lvl9pPr marL="3657600" indent="0">
              <a:buNone/>
              <a:defRPr sz="800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5" name="عنصر نائب لتاريخ 4"/>
          <p:cNvSpPr>
            <a:spLocks noGrp="1"/>
          </p:cNvSpPr>
          <p:nvPr>
            <p:ph type="dt" sz="half" idx="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6" name="عنصر نائب لحاشية سفلية 5"/>
          <p:cNvSpPr>
            <a:spLocks noGrp="1"/>
          </p:cNvSpPr>
          <p:nvPr>
            <p:ph type="ftr" sz="quarter" idx="4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7" name="عنصر نائب لرقم شريحة 6"/>
          <p:cNvSpPr>
            <a:spLocks noGrp="1"/>
          </p:cNvSpPr>
          <p:nvPr>
            <p:ph type="sldNum" sz="quarter" idx="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4BE4D88E-769E-4AB3-B8BD-3865DFD48855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رأس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رأسي 2"/>
          <p:cNvSpPr>
            <a:spLocks noGrp="1"/>
          </p:cNvSpPr>
          <p:nvPr>
            <p:ph type="body" orient="vert" idx="1"/>
          </p:nvPr>
        </p:nvSpPr>
        <p:spPr>
          <a:xfrm>
            <a:off x="457200" y="1604772"/>
            <a:ext cx="8229600" cy="4505706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DAA4A8EA-FF92-4DDB-B19E-9815A74B20FF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رأسي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orient="vert"/>
          </p:nvPr>
        </p:nvSpPr>
        <p:spPr>
          <a:xfrm>
            <a:off x="6629400" y="274320"/>
            <a:ext cx="2057400" cy="5849874"/>
          </a:xfrm>
          <a:prstGeom prst="rect">
            <a:avLst/>
          </a:prstGeom>
        </p:spPr>
        <p:txBody>
          <a:bodyPr vert="eaVert"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رأسي 2"/>
          <p:cNvSpPr>
            <a:spLocks noGrp="1"/>
          </p:cNvSpPr>
          <p:nvPr>
            <p:ph type="body" orient="vert" idx="1"/>
          </p:nvPr>
        </p:nvSpPr>
        <p:spPr>
          <a:xfrm>
            <a:off x="457200" y="274320"/>
            <a:ext cx="6016752" cy="5849874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" name="عنصر نائب لحاشية سفلي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6" name="عنصر نائب لرقم شريحة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BEF1A5C3-F921-4A33-9B95-E175AF4A8FD7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محتوى 2"/>
          <p:cNvSpPr>
            <a:spLocks noGrp="1"/>
          </p:cNvSpPr>
          <p:nvPr>
            <p:ph sz="half" idx="1"/>
          </p:nvPr>
        </p:nvSpPr>
        <p:spPr>
          <a:xfrm>
            <a:off x="457200" y="1604772"/>
            <a:ext cx="4023360" cy="4505706"/>
          </a:xfrm>
          <a:prstGeom prst="rect">
            <a:avLst/>
          </a:prstGeom>
        </p:spPr>
        <p:txBody>
          <a:bodyPr anchor="t"/>
          <a:lstStyle>
            <a:lvl1pPr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محتوى 3"/>
          <p:cNvSpPr>
            <a:spLocks noGrp="1"/>
          </p:cNvSpPr>
          <p:nvPr>
            <p:ph sz="half" idx="2"/>
          </p:nvPr>
        </p:nvSpPr>
        <p:spPr>
          <a:xfrm>
            <a:off x="4654296" y="1604772"/>
            <a:ext cx="4023360" cy="4505706"/>
          </a:xfrm>
          <a:prstGeom prst="rect">
            <a:avLst/>
          </a:prstGeom>
        </p:spPr>
        <p:txBody>
          <a:bodyPr anchor="t"/>
          <a:lstStyle>
            <a:lvl1pPr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5" name="عنصر نائب لتاريخ 4"/>
          <p:cNvSpPr>
            <a:spLocks noGrp="1"/>
          </p:cNvSpPr>
          <p:nvPr>
            <p:ph type="dt" sz="half" idx="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6" name="عنصر نائب لحاشية سفلية 5"/>
          <p:cNvSpPr>
            <a:spLocks noGrp="1"/>
          </p:cNvSpPr>
          <p:nvPr>
            <p:ph type="ftr" sz="quarter" idx="4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7" name="عنصر نائب لرقم شريحة 6"/>
          <p:cNvSpPr>
            <a:spLocks noGrp="1"/>
          </p:cNvSpPr>
          <p:nvPr>
            <p:ph type="sldNum" sz="quarter" idx="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25417955-3B61-4062-8FCA-BE0F2F6823A0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2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400" b="1"/>
            </a:lvl6pPr>
            <a:lvl7pPr marL="2743200" indent="0">
              <a:buNone/>
              <a:defRPr sz="1400" b="1"/>
            </a:lvl7pPr>
            <a:lvl8pPr marL="3200400" indent="0">
              <a:buNone/>
              <a:defRPr sz="1400" b="1"/>
            </a:lvl8pPr>
            <a:lvl9pPr marL="3657600" indent="0">
              <a:buNone/>
              <a:defRPr sz="1400" b="1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4" name="عنصر نائب 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5" name="عنصر نائب لنص 4"/>
          <p:cNvSpPr>
            <a:spLocks noGrp="1"/>
          </p:cNvSpPr>
          <p:nvPr>
            <p:ph type="body" idx="3"/>
          </p:nvPr>
        </p:nvSpPr>
        <p:spPr>
          <a:xfrm>
            <a:off x="4645025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2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400" b="1"/>
            </a:lvl6pPr>
            <a:lvl7pPr marL="2743200" indent="0">
              <a:buNone/>
              <a:defRPr sz="1400" b="1"/>
            </a:lvl7pPr>
            <a:lvl8pPr marL="3200400" indent="0">
              <a:buNone/>
              <a:defRPr sz="1400" b="1"/>
            </a:lvl8pPr>
            <a:lvl9pPr marL="3657600" indent="0">
              <a:buNone/>
              <a:defRPr sz="1400" b="1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6" name="عنصر نائب لمحتوى 5"/>
          <p:cNvSpPr>
            <a:spLocks noGrp="1"/>
          </p:cNvSpPr>
          <p:nvPr>
            <p:ph sz="half" idx="4"/>
          </p:nvPr>
        </p:nvSpPr>
        <p:spPr>
          <a:xfrm>
            <a:off x="4645025" y="2174875"/>
            <a:ext cx="4040188" cy="3951288"/>
          </a:xfrm>
          <a:prstGeom prst="rect">
            <a:avLst/>
          </a:prstGeom>
        </p:spPr>
        <p:txBody>
          <a:bodyPr anchor="t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7" name="عنصر نائب لتاريخ 6"/>
          <p:cNvSpPr>
            <a:spLocks noGrp="1"/>
          </p:cNvSpPr>
          <p:nvPr>
            <p:ph type="dt" sz="half" idx="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8" name="عنصر نائب لحاشية سفلية 7"/>
          <p:cNvSpPr>
            <a:spLocks noGrp="1"/>
          </p:cNvSpPr>
          <p:nvPr>
            <p:ph type="ftr" sz="quarter" idx="6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9" name="عنصر نائب لرقم شريحة 8"/>
          <p:cNvSpPr>
            <a:spLocks noGrp="1"/>
          </p:cNvSpPr>
          <p:nvPr>
            <p:ph type="sldNum" sz="quarter" idx="7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72210298-5F91-486B-8B7A-08799612085D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5286"/>
          </a:xfrm>
          <a:prstGeom prst="rect">
            <a:avLst/>
          </a:prstGeom>
        </p:spPr>
        <p:txBody>
          <a:bodyPr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تاريخ 2"/>
          <p:cNvSpPr>
            <a:spLocks noGrp="1"/>
          </p:cNvSpPr>
          <p:nvPr>
            <p:ph type="dt" sz="half" idx="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4" name="عنصر نائب لحاشية سفلية 3"/>
          <p:cNvSpPr>
            <a:spLocks noGrp="1"/>
          </p:cNvSpPr>
          <p:nvPr>
            <p:ph type="ftr" sz="quarter" idx="2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5" name="عنصر نائب لرقم شريحة 4"/>
          <p:cNvSpPr>
            <a:spLocks noGrp="1"/>
          </p:cNvSpPr>
          <p:nvPr>
            <p:ph type="sldNum" sz="quarter" idx="3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E3A2C3C2-7A6E-4AD0-B712-D7102E187B38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  <a:lvl6pPr>
              <a:defRPr sz="22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" name="عنصر نائب لنص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  <a:lvl6pPr marL="2286000" indent="0">
              <a:buNone/>
              <a:defRPr sz="800"/>
            </a:lvl6pPr>
            <a:lvl7pPr marL="2743200" indent="0">
              <a:buNone/>
              <a:defRPr sz="800"/>
            </a:lvl7pPr>
            <a:lvl8pPr marL="3200400" indent="0">
              <a:buNone/>
              <a:defRPr sz="800"/>
            </a:lvl8pPr>
            <a:lvl9pPr marL="3657600" indent="0">
              <a:buNone/>
              <a:defRPr sz="800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5" name="عنصر نائب لتاريخ 4"/>
          <p:cNvSpPr>
            <a:spLocks noGrp="1"/>
          </p:cNvSpPr>
          <p:nvPr>
            <p:ph type="dt" sz="half" idx="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6" name="عنصر نائب لحاشية سفلية 5"/>
          <p:cNvSpPr>
            <a:spLocks noGrp="1"/>
          </p:cNvSpPr>
          <p:nvPr>
            <p:ph type="ftr" sz="quarter" idx="4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7" name="عنصر نائب لرقم شريحة 6"/>
          <p:cNvSpPr>
            <a:spLocks noGrp="1"/>
          </p:cNvSpPr>
          <p:nvPr>
            <p:ph type="sldNum" sz="quarter" idx="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8CE1224E-052D-4062-8A63-EDEF0E2F1587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" name="عنصر نائب 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anchor="t"/>
          <a:lstStyle>
            <a:lvl1pPr>
              <a:buNone/>
              <a:defRPr sz="3200"/>
            </a:lvl1pPr>
            <a:lvl2pPr>
              <a:buNone/>
              <a:defRPr sz="3000"/>
            </a:lvl2pPr>
            <a:lvl3pPr>
              <a:buNone/>
              <a:defRPr sz="2800"/>
            </a:lvl3pPr>
            <a:lvl4pPr>
              <a:buNone/>
              <a:defRPr sz="2600"/>
            </a:lvl4pPr>
            <a:lvl5pPr>
              <a:buNone/>
              <a:defRPr sz="2400"/>
            </a:lvl5pPr>
            <a:lvl6pPr>
              <a:buNone/>
              <a:defRPr sz="2200"/>
            </a:lvl6pPr>
            <a:lvl7pPr>
              <a:buNone/>
              <a:defRPr sz="2000"/>
            </a:lvl7pPr>
            <a:lvl8pPr>
              <a:buNone/>
              <a:defRPr sz="2000"/>
            </a:lvl8pPr>
            <a:lvl9pPr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عنصر نائب 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  <a:lvl6pPr marL="2286000" indent="0">
              <a:buNone/>
              <a:defRPr sz="800"/>
            </a:lvl6pPr>
            <a:lvl7pPr marL="2743200" indent="0">
              <a:buNone/>
              <a:defRPr sz="800"/>
            </a:lvl7pPr>
            <a:lvl8pPr marL="3200400" indent="0">
              <a:buNone/>
              <a:defRPr sz="800"/>
            </a:lvl8pPr>
            <a:lvl9pPr marL="3657600" indent="0">
              <a:buNone/>
              <a:defRPr sz="800"/>
            </a:lvl9pPr>
          </a:lstStyle>
          <a:p>
            <a:pPr lvl="0"/>
            <a:r>
              <a:rPr lang="ar-EG" altLang="en-US"/>
              <a:t>انقر لتحرير أنماط نص الشريحة الرئيسية</a:t>
            </a:r>
            <a:endParaRPr lang="en-US"/>
          </a:p>
        </p:txBody>
      </p:sp>
      <p:sp>
        <p:nvSpPr>
          <p:cNvPr id="5" name="عنصر نائب لتاريخ 4"/>
          <p:cNvSpPr>
            <a:spLocks noGrp="1"/>
          </p:cNvSpPr>
          <p:nvPr>
            <p:ph type="dt" sz="half" idx="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6" name="عنصر نائب لحاشية سفلية 5"/>
          <p:cNvSpPr>
            <a:spLocks noGrp="1"/>
          </p:cNvSpPr>
          <p:nvPr>
            <p:ph type="ftr" sz="quarter" idx="4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7" name="عنصر نائب لرقم شريحة 6"/>
          <p:cNvSpPr>
            <a:spLocks noGrp="1"/>
          </p:cNvSpPr>
          <p:nvPr>
            <p:ph type="sldNum" sz="quarter" idx="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anchor="b"/>
          <a:lstStyle/>
          <a:p>
            <a:pPr algn="r" eaLnBrk="1" hangingPunct="1">
              <a:buNone/>
            </a:pPr>
            <a:fld id="{D3A5AA6B-1795-48A8-A0BF-D6663F5960E8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Débit">
    <p:bg>
      <p:bgPr>
        <a:blipFill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rme libre 6"/>
          <p:cNvSpPr>
            <a:spLocks/>
          </p:cNvSpPr>
          <p:nvPr/>
        </p:nvSpPr>
        <p:spPr>
          <a:xfrm>
            <a:off x="-9525" y="-7938"/>
            <a:ext cx="9163050" cy="1041401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98"/>
                </a:srgbClr>
              </a:gs>
              <a:gs pos="100000">
                <a:srgbClr val="00EBF8">
                  <a:alpha val="54902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anchor="t"/>
          <a:lstStyle/>
          <a:p>
            <a:pPr>
              <a:buNone/>
            </a:pPr>
            <a:endParaRPr/>
          </a:p>
        </p:txBody>
      </p:sp>
      <p:sp>
        <p:nvSpPr>
          <p:cNvPr id="2051" name="Forme libre 7"/>
          <p:cNvSpPr>
            <a:spLocks/>
          </p:cNvSpPr>
          <p:nvPr/>
        </p:nvSpPr>
        <p:spPr>
          <a:xfrm>
            <a:off x="4381500" y="-7938"/>
            <a:ext cx="4762500" cy="638176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804"/>
                </a:srgbClr>
              </a:gs>
              <a:gs pos="80000">
                <a:srgbClr val="009BE5">
                  <a:alpha val="29804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anchor="t"/>
          <a:lstStyle/>
          <a:p>
            <a:pPr>
              <a:buNone/>
            </a:pPr>
            <a:endParaRPr/>
          </a:p>
        </p:txBody>
      </p:sp>
      <p:sp>
        <p:nvSpPr>
          <p:cNvPr id="2052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2053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2054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2055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2056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 eaLnBrk="1" hangingPunct="1">
              <a:buNone/>
            </a:pPr>
            <a:fld id="{8C876807-D259-4413-8FD9-17402D3C0DCE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  <p:grpSp>
        <p:nvGrpSpPr>
          <p:cNvPr id="2057" name="Groupe 1"/>
          <p:cNvGrpSpPr>
            <a:grpSpLocks/>
          </p:cNvGrpSpPr>
          <p:nvPr/>
        </p:nvGrpSpPr>
        <p:grpSpPr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2060" name="Forme libre 11"/>
            <p:cNvGrpSpPr>
              <a:grpSpLocks/>
            </p:cNvGrpSpPr>
            <p:nvPr/>
          </p:nvGrpSpPr>
          <p:grpSpPr>
            <a:xfrm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2058" name="Forme libre 11"/>
              <p:cNvPicPr>
                <a:picLocks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>
              <a:xfrm>
                <a:off x="-6096" y="-24384"/>
                <a:ext cx="9137904" cy="1048512"/>
              </a:xfrm>
              <a:prstGeom prst="rect">
                <a:avLst/>
              </a:prstGeom>
            </p:spPr>
          </p:pic>
          <p:sp>
            <p:nvSpPr>
              <p:cNvPr id="2059" name="مربع نص 2058"/>
              <p:cNvSpPr txBox="1">
                <a:spLocks/>
              </p:cNvSpPr>
              <p:nvPr/>
            </p:nvSpPr>
            <p:spPr>
              <a:xfrm rot="21435691">
                <a:off x="-29291" y="42246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>
                <a:lvl2pPr marL="742950" indent="-285750"/>
                <a:lvl3pPr marL="1143000" indent="-228600"/>
                <a:lvl4pPr marL="1600200" indent="-228600"/>
                <a:lvl5pPr marL="2057400" indent="-228600"/>
              </a:lstStyle>
              <a:p>
                <a:pPr eaLnBrk="1" hangingPunct="1">
                  <a:buNone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2063" name="Forme libre 12"/>
            <p:cNvGrpSpPr>
              <a:grpSpLocks/>
            </p:cNvGrpSpPr>
            <p:nvPr/>
          </p:nvGrpSpPr>
          <p:grpSpPr>
            <a:xfrm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2061" name="Forme libre 12"/>
              <p:cNvPicPr>
                <a:picLocks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>
              <a:xfrm>
                <a:off x="-6096" y="48768"/>
                <a:ext cx="9156192" cy="908304"/>
              </a:xfrm>
              <a:prstGeom prst="rect">
                <a:avLst/>
              </a:prstGeom>
            </p:spPr>
          </p:pic>
          <p:sp>
            <p:nvSpPr>
              <p:cNvPr id="2062" name="مربع نص 2061"/>
              <p:cNvSpPr txBox="1">
                <a:spLocks/>
              </p:cNvSpPr>
              <p:nvPr/>
            </p:nvSpPr>
            <p:spPr>
              <a:xfrm rot="21435691">
                <a:off x="-21714" y="495979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>
                <a:lvl2pPr marL="742950" indent="-285750"/>
                <a:lvl3pPr marL="1143000" indent="-228600"/>
                <a:lvl4pPr marL="1600200" indent="-228600"/>
                <a:lvl5pPr marL="2057400" indent="-228600"/>
              </a:lstStyle>
              <a:p>
                <a:pPr eaLnBrk="1" hangingPunct="1">
                  <a:buNone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marL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1pPr>
      <a:lvl2pPr marL="457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2pPr>
      <a:lvl3pPr marL="914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3pPr>
      <a:lvl4pPr marL="1371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4pPr>
      <a:lvl5pPr marL="18288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5pPr>
      <a:lvl6pPr marL="22860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6pPr>
      <a:lvl7pPr marL="2743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7pPr>
      <a:lvl8pPr marL="3200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8pPr>
      <a:lvl9pPr marL="3657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tabLst/>
        <a:defRPr kumimoji="0" sz="2600" b="0" i="0" u="none" baseline="0">
          <a:solidFill>
            <a:schemeClr val="tx1"/>
          </a:solidFill>
          <a:latin typeface="Verdana" pitchFamily="34" charset="0"/>
        </a:defRPr>
      </a:lvl1pPr>
      <a:lvl2pPr marL="639763" indent="-246063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tabLst/>
        <a:defRPr kumimoji="0" sz="2400" b="0" i="0" u="none" baseline="0">
          <a:solidFill>
            <a:schemeClr val="tx1"/>
          </a:solidFill>
          <a:latin typeface="Verdana" pitchFamily="34" charset="0"/>
        </a:defRPr>
      </a:lvl2pPr>
      <a:lvl3pPr marL="914400" indent="-246062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tabLst/>
        <a:defRPr kumimoji="0" sz="2100" b="0" i="0" u="none" baseline="0">
          <a:solidFill>
            <a:schemeClr val="tx1"/>
          </a:solidFill>
          <a:latin typeface="Verdana" pitchFamily="34" charset="0"/>
        </a:defRPr>
      </a:lvl3pPr>
      <a:lvl4pPr marL="1187450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4pPr>
      <a:lvl5pPr marL="14620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5pPr>
      <a:lvl6pPr marL="19192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6pPr>
      <a:lvl7pPr marL="23764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7pPr>
      <a:lvl8pPr marL="28336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8pPr>
      <a:lvl9pPr marL="32908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9pPr>
    </p:bodyStyle>
    <p:otherStyle>
      <a:lvl1pPr marL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1pPr>
      <a:lvl2pPr marL="457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2pPr>
      <a:lvl3pPr marL="914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3pPr>
      <a:lvl4pPr marL="1371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4pPr>
      <a:lvl5pPr marL="18288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5pPr>
      <a:lvl6pPr marL="22860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6pPr>
      <a:lvl7pPr marL="2743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7pPr>
      <a:lvl8pPr marL="3200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8pPr>
      <a:lvl9pPr marL="3657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1_Débit">
    <p:bg>
      <p:bgPr>
        <a:blipFill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rme libre 6"/>
          <p:cNvSpPr>
            <a:spLocks/>
          </p:cNvSpPr>
          <p:nvPr/>
        </p:nvSpPr>
        <p:spPr>
          <a:xfrm>
            <a:off x="-9525" y="-7938"/>
            <a:ext cx="9163050" cy="1041401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98"/>
                </a:srgbClr>
              </a:gs>
              <a:gs pos="100000">
                <a:srgbClr val="00EBF8">
                  <a:alpha val="54902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anchor="t"/>
          <a:lstStyle/>
          <a:p>
            <a:pPr>
              <a:buNone/>
            </a:pPr>
            <a:endParaRPr/>
          </a:p>
        </p:txBody>
      </p:sp>
      <p:sp>
        <p:nvSpPr>
          <p:cNvPr id="3075" name="Forme libre 7"/>
          <p:cNvSpPr>
            <a:spLocks/>
          </p:cNvSpPr>
          <p:nvPr/>
        </p:nvSpPr>
        <p:spPr>
          <a:xfrm>
            <a:off x="4381500" y="-7938"/>
            <a:ext cx="4762500" cy="638176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804"/>
                </a:srgbClr>
              </a:gs>
              <a:gs pos="80000">
                <a:srgbClr val="009BE5">
                  <a:alpha val="29804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anchor="t"/>
          <a:lstStyle/>
          <a:p>
            <a:pPr>
              <a:buNone/>
            </a:pPr>
            <a:endParaRPr/>
          </a:p>
        </p:txBody>
      </p:sp>
      <p:grpSp>
        <p:nvGrpSpPr>
          <p:cNvPr id="3076" name="Groupe 1"/>
          <p:cNvGrpSpPr>
            <a:grpSpLocks/>
          </p:cNvGrpSpPr>
          <p:nvPr/>
        </p:nvGrpSpPr>
        <p:grpSpPr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3084" name="Forme libre 11"/>
            <p:cNvGrpSpPr>
              <a:grpSpLocks/>
            </p:cNvGrpSpPr>
            <p:nvPr/>
          </p:nvGrpSpPr>
          <p:grpSpPr>
            <a:xfrm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3082" name="Forme libre 11"/>
              <p:cNvPicPr>
                <a:picLocks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>
              <a:xfrm>
                <a:off x="-6096" y="-24384"/>
                <a:ext cx="9137904" cy="1048512"/>
              </a:xfrm>
              <a:prstGeom prst="rect">
                <a:avLst/>
              </a:prstGeom>
            </p:spPr>
          </p:pic>
          <p:sp>
            <p:nvSpPr>
              <p:cNvPr id="3083" name="مربع نص 3082"/>
              <p:cNvSpPr txBox="1">
                <a:spLocks/>
              </p:cNvSpPr>
              <p:nvPr/>
            </p:nvSpPr>
            <p:spPr>
              <a:xfrm rot="21435691">
                <a:off x="-29291" y="42246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>
                <a:lvl2pPr marL="742950" indent="-285750"/>
                <a:lvl3pPr marL="1143000" indent="-228600"/>
                <a:lvl4pPr marL="1600200" indent="-228600"/>
                <a:lvl5pPr marL="2057400" indent="-228600"/>
              </a:lstStyle>
              <a:p>
                <a:pPr eaLnBrk="1" hangingPunct="1">
                  <a:buNone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3087" name="Forme libre 12"/>
            <p:cNvGrpSpPr>
              <a:grpSpLocks/>
            </p:cNvGrpSpPr>
            <p:nvPr/>
          </p:nvGrpSpPr>
          <p:grpSpPr>
            <a:xfrm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3085" name="Forme libre 12"/>
              <p:cNvPicPr>
                <a:picLocks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>
              <a:xfrm>
                <a:off x="-6096" y="48768"/>
                <a:ext cx="9156192" cy="908304"/>
              </a:xfrm>
              <a:prstGeom prst="rect">
                <a:avLst/>
              </a:prstGeom>
            </p:spPr>
          </p:pic>
          <p:sp>
            <p:nvSpPr>
              <p:cNvPr id="3086" name="مربع نص 3085"/>
              <p:cNvSpPr txBox="1">
                <a:spLocks/>
              </p:cNvSpPr>
              <p:nvPr/>
            </p:nvSpPr>
            <p:spPr>
              <a:xfrm rot="21435691">
                <a:off x="-21714" y="495979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>
                <a:lvl2pPr marL="742950" indent="-285750"/>
                <a:lvl3pPr marL="1143000" indent="-228600"/>
                <a:lvl4pPr marL="1600200" indent="-228600"/>
                <a:lvl5pPr marL="2057400" indent="-228600"/>
              </a:lstStyle>
              <a:p>
                <a:pPr eaLnBrk="1" hangingPunct="1">
                  <a:buNone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3077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3078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3079" name="Espace réservé de la date 2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3080" name="Espace réservé du pied de page 1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3081" name="Espace réservé du numéro de diapositive 26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 eaLnBrk="1" hangingPunct="1">
              <a:buNone/>
            </a:pPr>
            <a:fld id="{CFD8FF74-4FDE-4B5A-9F1E-D7EC4F4D9FA6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marL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1pPr>
      <a:lvl2pPr marL="457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2pPr>
      <a:lvl3pPr marL="914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3pPr>
      <a:lvl4pPr marL="1371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4pPr>
      <a:lvl5pPr marL="18288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5pPr>
      <a:lvl6pPr marL="22860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6pPr>
      <a:lvl7pPr marL="2743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7pPr>
      <a:lvl8pPr marL="3200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8pPr>
      <a:lvl9pPr marL="3657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tabLst/>
        <a:defRPr kumimoji="0" sz="2600" b="0" i="0" u="none" baseline="0">
          <a:solidFill>
            <a:schemeClr val="tx1"/>
          </a:solidFill>
          <a:latin typeface="Verdana" pitchFamily="34" charset="0"/>
        </a:defRPr>
      </a:lvl1pPr>
      <a:lvl2pPr marL="639763" indent="-246063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tabLst/>
        <a:defRPr kumimoji="0" sz="2400" b="0" i="0" u="none" baseline="0">
          <a:solidFill>
            <a:schemeClr val="tx1"/>
          </a:solidFill>
          <a:latin typeface="Verdana" pitchFamily="34" charset="0"/>
        </a:defRPr>
      </a:lvl2pPr>
      <a:lvl3pPr marL="914400" indent="-246062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tabLst/>
        <a:defRPr kumimoji="0" sz="2100" b="0" i="0" u="none" baseline="0">
          <a:solidFill>
            <a:schemeClr val="tx1"/>
          </a:solidFill>
          <a:latin typeface="Verdana" pitchFamily="34" charset="0"/>
        </a:defRPr>
      </a:lvl3pPr>
      <a:lvl4pPr marL="1187450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4pPr>
      <a:lvl5pPr marL="14620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5pPr>
      <a:lvl6pPr marL="19192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6pPr>
      <a:lvl7pPr marL="23764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7pPr>
      <a:lvl8pPr marL="28336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8pPr>
      <a:lvl9pPr marL="32908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9pPr>
    </p:bodyStyle>
    <p:otherStyle>
      <a:lvl1pPr marL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1pPr>
      <a:lvl2pPr marL="457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2pPr>
      <a:lvl3pPr marL="914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3pPr>
      <a:lvl4pPr marL="1371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4pPr>
      <a:lvl5pPr marL="18288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5pPr>
      <a:lvl6pPr marL="22860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6pPr>
      <a:lvl7pPr marL="2743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7pPr>
      <a:lvl8pPr marL="3200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8pPr>
      <a:lvl9pPr marL="3657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2_Débit">
    <p:bg>
      <p:bgPr>
        <a:blipFill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rme libre 6"/>
          <p:cNvSpPr>
            <a:spLocks/>
          </p:cNvSpPr>
          <p:nvPr/>
        </p:nvSpPr>
        <p:spPr>
          <a:xfrm>
            <a:off x="-9525" y="-7938"/>
            <a:ext cx="9163050" cy="1041401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98"/>
                </a:srgbClr>
              </a:gs>
              <a:gs pos="100000">
                <a:srgbClr val="00EBF8">
                  <a:alpha val="54902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anchor="t"/>
          <a:lstStyle/>
          <a:p>
            <a:pPr>
              <a:buNone/>
            </a:pPr>
            <a:endParaRPr/>
          </a:p>
        </p:txBody>
      </p:sp>
      <p:sp>
        <p:nvSpPr>
          <p:cNvPr id="4099" name="Forme libre 7"/>
          <p:cNvSpPr>
            <a:spLocks/>
          </p:cNvSpPr>
          <p:nvPr/>
        </p:nvSpPr>
        <p:spPr>
          <a:xfrm>
            <a:off x="4381500" y="-7938"/>
            <a:ext cx="4762500" cy="638176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804"/>
                </a:srgbClr>
              </a:gs>
              <a:gs pos="80000">
                <a:srgbClr val="009BE5">
                  <a:alpha val="29804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anchor="t"/>
          <a:lstStyle/>
          <a:p>
            <a:pPr>
              <a:buNone/>
            </a:pPr>
            <a:endParaRPr/>
          </a:p>
        </p:txBody>
      </p:sp>
      <p:grpSp>
        <p:nvGrpSpPr>
          <p:cNvPr id="4100" name="Groupe 1"/>
          <p:cNvGrpSpPr>
            <a:grpSpLocks/>
          </p:cNvGrpSpPr>
          <p:nvPr/>
        </p:nvGrpSpPr>
        <p:grpSpPr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4108" name="Forme libre 11"/>
            <p:cNvGrpSpPr>
              <a:grpSpLocks/>
            </p:cNvGrpSpPr>
            <p:nvPr/>
          </p:nvGrpSpPr>
          <p:grpSpPr>
            <a:xfrm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4106" name="Forme libre 11"/>
              <p:cNvPicPr>
                <a:picLocks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>
              <a:xfrm>
                <a:off x="-6096" y="-24384"/>
                <a:ext cx="9137904" cy="1048512"/>
              </a:xfrm>
              <a:prstGeom prst="rect">
                <a:avLst/>
              </a:prstGeom>
            </p:spPr>
          </p:pic>
          <p:sp>
            <p:nvSpPr>
              <p:cNvPr id="4107" name="مربع نص 4106"/>
              <p:cNvSpPr txBox="1">
                <a:spLocks/>
              </p:cNvSpPr>
              <p:nvPr/>
            </p:nvSpPr>
            <p:spPr>
              <a:xfrm rot="21435691">
                <a:off x="-29291" y="42246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>
                <a:lvl2pPr marL="742950" indent="-285750"/>
                <a:lvl3pPr marL="1143000" indent="-228600"/>
                <a:lvl4pPr marL="1600200" indent="-228600"/>
                <a:lvl5pPr marL="2057400" indent="-228600"/>
              </a:lstStyle>
              <a:p>
                <a:pPr eaLnBrk="1" hangingPunct="1">
                  <a:buNone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4111" name="Forme libre 12"/>
            <p:cNvGrpSpPr>
              <a:grpSpLocks/>
            </p:cNvGrpSpPr>
            <p:nvPr/>
          </p:nvGrpSpPr>
          <p:grpSpPr>
            <a:xfrm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4109" name="Forme libre 12"/>
              <p:cNvPicPr>
                <a:picLocks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>
              <a:xfrm>
                <a:off x="-6096" y="48768"/>
                <a:ext cx="9156192" cy="908304"/>
              </a:xfrm>
              <a:prstGeom prst="rect">
                <a:avLst/>
              </a:prstGeom>
            </p:spPr>
          </p:pic>
          <p:sp>
            <p:nvSpPr>
              <p:cNvPr id="4110" name="مربع نص 4109"/>
              <p:cNvSpPr txBox="1">
                <a:spLocks/>
              </p:cNvSpPr>
              <p:nvPr/>
            </p:nvSpPr>
            <p:spPr>
              <a:xfrm rot="21435691">
                <a:off x="-21714" y="495979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>
                <a:lvl2pPr marL="742950" indent="-285750"/>
                <a:lvl3pPr marL="1143000" indent="-228600"/>
                <a:lvl4pPr marL="1600200" indent="-228600"/>
                <a:lvl5pPr marL="2057400" indent="-228600"/>
              </a:lstStyle>
              <a:p>
                <a:pPr eaLnBrk="1" hangingPunct="1">
                  <a:buNone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01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4102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410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410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eaLnBrk="1" hangingPunct="1">
              <a:buNone/>
            </a:pPr>
            <a:r>
              <a:rPr sz="1200">
                <a:solidFill>
                  <a:srgbClr val="D1EAEE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410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 eaLnBrk="1" hangingPunct="1">
              <a:buNone/>
            </a:pPr>
            <a:fld id="{72E530DE-5D1A-4ECF-9A90-CFF357223877}" type="slidenum">
              <a:rPr sz="1200">
                <a:solidFill>
                  <a:srgbClr val="D1EAEE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marL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1pPr>
      <a:lvl2pPr marL="457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2pPr>
      <a:lvl3pPr marL="914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3pPr>
      <a:lvl4pPr marL="1371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4pPr>
      <a:lvl5pPr marL="18288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5pPr>
      <a:lvl6pPr marL="22860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6pPr>
      <a:lvl7pPr marL="2743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7pPr>
      <a:lvl8pPr marL="3200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8pPr>
      <a:lvl9pPr marL="3657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tabLst/>
        <a:defRPr kumimoji="0" sz="2600" b="0" i="0" u="none" baseline="0">
          <a:solidFill>
            <a:schemeClr val="tx1"/>
          </a:solidFill>
          <a:latin typeface="Verdana" pitchFamily="34" charset="0"/>
        </a:defRPr>
      </a:lvl1pPr>
      <a:lvl2pPr marL="639763" indent="-246063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tabLst/>
        <a:defRPr kumimoji="0" sz="2400" b="0" i="0" u="none" baseline="0">
          <a:solidFill>
            <a:schemeClr val="tx1"/>
          </a:solidFill>
          <a:latin typeface="Verdana" pitchFamily="34" charset="0"/>
        </a:defRPr>
      </a:lvl2pPr>
      <a:lvl3pPr marL="914400" indent="-246062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tabLst/>
        <a:defRPr kumimoji="0" sz="2100" b="0" i="0" u="none" baseline="0">
          <a:solidFill>
            <a:schemeClr val="tx1"/>
          </a:solidFill>
          <a:latin typeface="Verdana" pitchFamily="34" charset="0"/>
        </a:defRPr>
      </a:lvl3pPr>
      <a:lvl4pPr marL="1187450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4pPr>
      <a:lvl5pPr marL="14620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5pPr>
      <a:lvl6pPr marL="19192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6pPr>
      <a:lvl7pPr marL="23764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7pPr>
      <a:lvl8pPr marL="28336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8pPr>
      <a:lvl9pPr marL="32908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9pPr>
    </p:bodyStyle>
    <p:otherStyle>
      <a:lvl1pPr marL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1pPr>
      <a:lvl2pPr marL="457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2pPr>
      <a:lvl3pPr marL="914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3pPr>
      <a:lvl4pPr marL="1371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4pPr>
      <a:lvl5pPr marL="18288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5pPr>
      <a:lvl6pPr marL="22860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6pPr>
      <a:lvl7pPr marL="2743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7pPr>
      <a:lvl8pPr marL="3200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8pPr>
      <a:lvl9pPr marL="3657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3_Débit">
    <p:bg>
      <p:bgPr>
        <a:blipFill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ogner et arrondir un rectangle à un seul coin 8"/>
          <p:cNvSpPr/>
          <p:nvPr/>
        </p:nvSpPr>
        <p:spPr>
          <a:xfrm rot="420000" flipV="1">
            <a:off x="3165475" y="1108075"/>
            <a:ext cx="5257800" cy="4114800"/>
          </a:xfrm>
          <a:custGeom>
            <a:avLst/>
            <a:gdLst/>
            <a:ahLst/>
            <a:cxnLst/>
            <a:rect l="l" t="t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</a:ln>
        </p:spPr>
        <p:txBody>
          <a:bodyPr vert="horz" wrap="square" anchor="ctr"/>
          <a:lstStyle/>
          <a:p>
            <a:pPr>
              <a:buNone/>
            </a:pPr>
            <a:endParaRPr/>
          </a:p>
        </p:txBody>
      </p:sp>
      <p:sp>
        <p:nvSpPr>
          <p:cNvPr id="5123" name="Triangle rectangle 11"/>
          <p:cNvSpPr>
            <a:spLocks/>
          </p:cNvSpPr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</a:ln>
        </p:spPr>
        <p:txBody>
          <a:bodyPr anchor="ctr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ctr" eaLnBrk="1" hangingPunct="1">
              <a:buNone/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5124" name="Forme libre 9"/>
          <p:cNvSpPr>
            <a:spLocks/>
          </p:cNvSpPr>
          <p:nvPr/>
        </p:nvSpPr>
        <p:spPr>
          <a:xfrm flipV="1">
            <a:off x="-9525" y="5816600"/>
            <a:ext cx="9163050" cy="104140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98"/>
                </a:srgbClr>
              </a:gs>
              <a:gs pos="100000">
                <a:srgbClr val="00EBF8">
                  <a:alpha val="54902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anchor="t"/>
          <a:lstStyle/>
          <a:p>
            <a:pPr>
              <a:buNone/>
            </a:pPr>
            <a:endParaRPr/>
          </a:p>
        </p:txBody>
      </p:sp>
      <p:sp>
        <p:nvSpPr>
          <p:cNvPr id="5125" name="Forme libre 10"/>
          <p:cNvSpPr>
            <a:spLocks/>
          </p:cNvSpPr>
          <p:nvPr/>
        </p:nvSpPr>
        <p:spPr>
          <a:xfrm flipV="1">
            <a:off x="4381500" y="6219825"/>
            <a:ext cx="4762500" cy="638175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804"/>
                </a:srgbClr>
              </a:gs>
              <a:gs pos="80000">
                <a:srgbClr val="009BE5">
                  <a:alpha val="29804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anchor="t"/>
          <a:lstStyle/>
          <a:p>
            <a:pPr>
              <a:buNone/>
            </a:pPr>
            <a:endParaRPr/>
          </a:p>
        </p:txBody>
      </p:sp>
      <p:sp>
        <p:nvSpPr>
          <p:cNvPr id="5126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buNone/>
            </a:pPr>
            <a:r>
              <a:t>Cliquez pour modifier le style du titre</a:t>
            </a:r>
            <a:endParaRPr lang="en-US"/>
          </a:p>
        </p:txBody>
      </p:sp>
      <p:sp>
        <p:nvSpPr>
          <p:cNvPr id="5127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  <a:endParaRPr lang="en-US"/>
          </a:p>
        </p:txBody>
      </p:sp>
      <p:sp>
        <p:nvSpPr>
          <p:cNvPr id="5128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04/17/2022</a:t>
            </a:r>
          </a:p>
        </p:txBody>
      </p:sp>
      <p:sp>
        <p:nvSpPr>
          <p:cNvPr id="5129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  <p:sp>
        <p:nvSpPr>
          <p:cNvPr id="5130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 eaLnBrk="1" hangingPunct="1">
              <a:buNone/>
            </a:pPr>
            <a:fld id="{DE11C9C4-A91C-4C35-ABF3-6B1AE6D3F358}" type="slidenum">
              <a:rPr sz="1200">
                <a:solidFill>
                  <a:srgbClr val="045C75"/>
                </a:solidFill>
                <a:latin typeface="Verdana" pitchFamily="34" charset="0"/>
              </a:rPr>
              <a:t>‹#›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marL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1pPr>
      <a:lvl2pPr marL="457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2pPr>
      <a:lvl3pPr marL="914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3pPr>
      <a:lvl4pPr marL="1371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4pPr>
      <a:lvl5pPr marL="18288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5pPr>
      <a:lvl6pPr marL="22860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6pPr>
      <a:lvl7pPr marL="2743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7pPr>
      <a:lvl8pPr marL="3200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8pPr>
      <a:lvl9pPr marL="3657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5000" b="0" i="0" u="none" baseline="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tabLst/>
        <a:defRPr kumimoji="0" sz="2600" b="0" i="0" u="none" baseline="0">
          <a:solidFill>
            <a:schemeClr val="tx1"/>
          </a:solidFill>
          <a:latin typeface="Verdana" pitchFamily="34" charset="0"/>
        </a:defRPr>
      </a:lvl1pPr>
      <a:lvl2pPr marL="639763" indent="-246063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tabLst/>
        <a:defRPr kumimoji="0" sz="2400" b="0" i="0" u="none" baseline="0">
          <a:solidFill>
            <a:schemeClr val="tx1"/>
          </a:solidFill>
          <a:latin typeface="Verdana" pitchFamily="34" charset="0"/>
        </a:defRPr>
      </a:lvl2pPr>
      <a:lvl3pPr marL="914400" indent="-246062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tabLst/>
        <a:defRPr kumimoji="0" sz="2100" b="0" i="0" u="none" baseline="0">
          <a:solidFill>
            <a:schemeClr val="tx1"/>
          </a:solidFill>
          <a:latin typeface="Verdana" pitchFamily="34" charset="0"/>
        </a:defRPr>
      </a:lvl3pPr>
      <a:lvl4pPr marL="1187450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4pPr>
      <a:lvl5pPr marL="14620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5pPr>
      <a:lvl6pPr marL="19192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6pPr>
      <a:lvl7pPr marL="23764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7pPr>
      <a:lvl8pPr marL="28336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8pPr>
      <a:lvl9pPr marL="3290888" indent="-2095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tabLst/>
        <a:defRPr kumimoji="0" sz="2000" b="0" i="0" u="none" baseline="0">
          <a:solidFill>
            <a:schemeClr val="tx1"/>
          </a:solidFill>
          <a:latin typeface="Verdana" pitchFamily="34" charset="0"/>
        </a:defRPr>
      </a:lvl9pPr>
    </p:bodyStyle>
    <p:otherStyle>
      <a:lvl1pPr marL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1pPr>
      <a:lvl2pPr marL="457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2pPr>
      <a:lvl3pPr marL="914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3pPr>
      <a:lvl4pPr marL="1371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4pPr>
      <a:lvl5pPr marL="18288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5pPr>
      <a:lvl6pPr marL="22860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6pPr>
      <a:lvl7pPr marL="27432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7pPr>
      <a:lvl8pPr marL="3200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8pPr>
      <a:lvl9pPr marL="36576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Tx/>
        <a:buNone/>
        <a:tabLst/>
        <a:defRPr kumimoji="0" sz="1800" b="0" i="0" u="none" baseline="0">
          <a:solidFill>
            <a:schemeClr val="tx1"/>
          </a:solidFill>
          <a:latin typeface="Arial" charset="0"/>
          <a:ea typeface="Arial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3089277"/>
            <a:ext cx="8893175" cy="2619374"/>
          </a:xfrm>
          <a:prstGeom prst="rect">
            <a:avLst/>
          </a:prstGeom>
        </p:spPr>
        <p:txBody>
          <a:bodyPr vert="horz" wrap="square" lIns="0" tIns="45720" rIns="18288" bIns="45720" anchor="t"/>
          <a:lstStyle>
            <a:lvl1pPr marL="0" algn="ctr">
              <a:buNone/>
            </a:lvl1pPr>
            <a:lvl2pPr marL="742950" indent="-285750" algn="ctr">
              <a:buNone/>
            </a:lvl2pPr>
            <a:lvl3pPr marL="1143000" lvl="1" indent="-228600" algn="ctr">
              <a:buNone/>
            </a:lvl3pPr>
            <a:lvl4pPr marL="1600200" lvl="2" indent="-228600" algn="ctr">
              <a:buNone/>
            </a:lvl4pPr>
            <a:lvl5pPr marL="2057400" lvl="3" indent="-228600" algn="ctr">
              <a:buNone/>
            </a:lvl5pPr>
            <a:lvl6pPr marL="1709738" lvl="4" algn="ctr">
              <a:buNone/>
            </a:lvl6pPr>
            <a:lvl7pPr marL="2166938" lvl="4" algn="ctr">
              <a:buNone/>
            </a:lvl7pPr>
            <a:lvl8pPr marL="2624138" lvl="4" algn="ctr">
              <a:buNone/>
            </a:lvl8pPr>
            <a:lvl9pPr marL="3081338" lvl="4" algn="ctr">
              <a:buNone/>
            </a:lvl9pPr>
          </a:lstStyle>
          <a:p>
            <a:pPr eaLnBrk="1" hangingPunct="1">
              <a:buNone/>
            </a:pPr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Text" panose="02000505000000020004" pitchFamily="2" charset="0"/>
              </a:rPr>
              <a:t>Fish Waste Utilization: A Multi Stage Plan with Potentials and Economics</a:t>
            </a:r>
            <a:endParaRPr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tka Text" panose="02000505000000020004" pitchFamily="2" charset="0"/>
            </a:endParaRPr>
          </a:p>
        </p:txBody>
      </p:sp>
      <p:sp>
        <p:nvSpPr>
          <p:cNvPr id="6150" name="Espace réservé du numéro de diapositive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r" eaLnBrk="1" hangingPunct="1">
              <a:buNone/>
            </a:pPr>
            <a:fld id="{7AFD0CAC-B1FE-47F4-8566-B4944568DE79}" type="slidenum">
              <a:rPr sz="1200">
                <a:solidFill>
                  <a:srgbClr val="D1EAEE"/>
                </a:solidFill>
                <a:latin typeface="Verdana" pitchFamily="34" charset="0"/>
              </a:rPr>
              <a:t>1</a:t>
            </a:fld>
            <a:endParaRPr sz="1200">
              <a:solidFill>
                <a:srgbClr val="D1EAEE"/>
              </a:solidFill>
              <a:latin typeface="Verdana" pitchFamily="34" charset="0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B5CC15D-1744-40E4-82F0-6F6BE0CA91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7" y="469904"/>
            <a:ext cx="6363478" cy="26193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contenu 2"/>
          <p:cNvSpPr>
            <a:spLocks noGrp="1"/>
          </p:cNvSpPr>
          <p:nvPr>
            <p:ph idx="4294967295"/>
          </p:nvPr>
        </p:nvSpPr>
        <p:spPr>
          <a:xfrm>
            <a:off x="250825" y="1125538"/>
            <a:ext cx="8893175" cy="4387850"/>
          </a:xfrm>
          <a:prstGeom prst="rect">
            <a:avLst/>
          </a:prstGeom>
        </p:spPr>
        <p:txBody>
          <a:bodyPr vert="horz" wrap="square" lIns="91440" tIns="45720" rIns="91440" bIns="45720" anchor="t"/>
          <a:lstStyle>
            <a:lvl1pPr marL="0" indent="0"/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en-US" b="1" u="sng" dirty="0">
                <a:solidFill>
                  <a:schemeClr val="accent3">
                    <a:lumMod val="75000"/>
                  </a:schemeClr>
                </a:solidFill>
              </a:rPr>
              <a:t>Selected factors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which affect the likelihood of making alternative products with byproducts from a food fishery</a:t>
            </a:r>
          </a:p>
          <a:p>
            <a:pPr eaLnBrk="1" hangingPunct="1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eaLnBrk="1" hangingPunct="1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eaLnBrk="1" hangingPunct="1">
              <a:buNone/>
            </a:pPr>
            <a:endParaRPr b="1" dirty="0">
              <a:solidFill>
                <a:schemeClr val="tx2"/>
              </a:solidFill>
            </a:endParaRPr>
          </a:p>
        </p:txBody>
      </p:sp>
      <p:sp>
        <p:nvSpPr>
          <p:cNvPr id="1028" name="Titre 1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748712" cy="1143000"/>
          </a:xfrm>
          <a:prstGeom prst="rect">
            <a:avLst/>
          </a:prstGeom>
        </p:spPr>
        <p:txBody>
          <a:bodyPr vert="horz" wrap="square" lIns="0" tIns="45720" rIns="0" bIns="0" anchor="b"/>
          <a:lstStyle/>
          <a:p>
            <a:pPr eaLnBrk="1" hangingPunct="1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4/ Some basic economics to consider </a:t>
            </a:r>
            <a:r>
              <a:rPr sz="3600" b="1" dirty="0">
                <a:solidFill>
                  <a:schemeClr val="accent2">
                    <a:lumMod val="75000"/>
                  </a:schemeClr>
                </a:solidFill>
              </a:rPr>
              <a:t>(3)</a:t>
            </a:r>
          </a:p>
        </p:txBody>
      </p:sp>
      <p:sp>
        <p:nvSpPr>
          <p:cNvPr id="1029" name="Espace réservé du numéro de diapositive 7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r" eaLnBrk="1" hangingPunct="1">
              <a:buNone/>
            </a:pPr>
            <a:fld id="{08CC7194-5892-485B-8B61-507BF11379EA}" type="slidenum">
              <a:rPr sz="1200">
                <a:solidFill>
                  <a:srgbClr val="045C75"/>
                </a:solidFill>
                <a:latin typeface="Verdana" pitchFamily="34" charset="0"/>
              </a:rPr>
              <a:t>10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  <p:pic>
        <p:nvPicPr>
          <p:cNvPr id="1026" name="Object 5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2414588"/>
            <a:ext cx="9144000" cy="444341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030" name="Espace réservé du pied de page 11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sz="1200">
                <a:solidFill>
                  <a:srgbClr val="045C75"/>
                </a:solidFill>
                <a:latin typeface="Verdana" pitchFamily="34" charset="0"/>
              </a:rPr>
              <a:t>C. Mariojouls, Nouméa June 11th 2012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  <a:prstGeom prst="rect">
            <a:avLst/>
          </a:prstGeom>
        </p:spPr>
        <p:txBody>
          <a:bodyPr vert="horz" wrap="square" lIns="0" tIns="45720" rIns="0" bIns="0" anchor="b"/>
          <a:lstStyle/>
          <a:p>
            <a:pPr eaLnBrk="1" hangingPunct="1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5/ Elaborating a strategy</a:t>
            </a:r>
            <a:endParaRPr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4389438"/>
          </a:xfrm>
          <a:prstGeom prst="rect">
            <a:avLst/>
          </a:prstGeom>
        </p:spPr>
        <p:txBody>
          <a:bodyPr vert="horz" wrap="square" lIns="91440" tIns="45720" rIns="91440" bIns="45720" anchor="t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/>
            <a:r>
              <a:rPr lang="en-US" b="1">
                <a:solidFill>
                  <a:schemeClr val="tx2"/>
                </a:solidFill>
              </a:rPr>
              <a:t>By-products and wastes initial survey</a:t>
            </a:r>
            <a:endParaRPr b="1">
              <a:solidFill>
                <a:schemeClr val="tx2"/>
              </a:solidFill>
            </a:endParaRPr>
          </a:p>
          <a:p>
            <a:pPr eaLnBrk="1" hangingPunct="1"/>
            <a:r>
              <a:rPr lang="en-US" b="1">
                <a:solidFill>
                  <a:schemeClr val="tx2"/>
                </a:solidFill>
              </a:rPr>
              <a:t>Concerned actors: strategies and organization</a:t>
            </a:r>
            <a:endParaRPr b="1">
              <a:solidFill>
                <a:schemeClr val="tx2"/>
              </a:solidFill>
            </a:endParaRPr>
          </a:p>
          <a:p>
            <a:pPr eaLnBrk="1" hangingPunct="1"/>
            <a:r>
              <a:rPr lang="en-US" b="1">
                <a:solidFill>
                  <a:schemeClr val="tx2"/>
                </a:solidFill>
              </a:rPr>
              <a:t>R&amp;D</a:t>
            </a:r>
            <a:endParaRPr b="1">
              <a:solidFill>
                <a:schemeClr val="tx2"/>
              </a:solidFill>
            </a:endParaRPr>
          </a:p>
          <a:p>
            <a:pPr eaLnBrk="1" hangingPunct="1"/>
            <a:r>
              <a:rPr lang="en-US" b="1">
                <a:solidFill>
                  <a:schemeClr val="tx2"/>
                </a:solidFill>
              </a:rPr>
              <a:t>Government policies and subsidies</a:t>
            </a:r>
            <a:endParaRPr b="1">
              <a:solidFill>
                <a:schemeClr val="tx2"/>
              </a:solidFill>
            </a:endParaRPr>
          </a:p>
          <a:p>
            <a:pPr eaLnBrk="1" hangingPunct="1"/>
            <a:r>
              <a:rPr lang="en-US" b="1">
                <a:solidFill>
                  <a:schemeClr val="tx2"/>
                </a:solidFill>
              </a:rPr>
              <a:t>Projects planning and comparison: </a:t>
            </a:r>
            <a:br>
              <a:rPr lang="en-US"/>
            </a:br>
            <a:r>
              <a:rPr lang="en-US"/>
              <a:t>timescale for management options, scale of unit, costs (capital, running, per T) and returns, profitability</a:t>
            </a:r>
          </a:p>
          <a:p>
            <a:pPr eaLnBrk="1" hangingPunct="1"/>
            <a:r>
              <a:rPr lang="en-US" b="1">
                <a:solidFill>
                  <a:schemeClr val="tx2"/>
                </a:solidFill>
              </a:rPr>
              <a:t>A strategy for several years and terms</a:t>
            </a:r>
            <a:endParaRPr b="1">
              <a:solidFill>
                <a:schemeClr val="tx2"/>
              </a:solidFill>
            </a:endParaRPr>
          </a:p>
        </p:txBody>
      </p:sp>
      <p:sp>
        <p:nvSpPr>
          <p:cNvPr id="15364" name="Espace réservé du numéro de diapositive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r" eaLnBrk="1" hangingPunct="1">
              <a:buNone/>
            </a:pPr>
            <a:fld id="{B6966397-ED95-438F-8A2B-2FD8A776BD03}" type="slidenum">
              <a:rPr sz="1200">
                <a:solidFill>
                  <a:srgbClr val="045C75"/>
                </a:solidFill>
                <a:latin typeface="Verdana" pitchFamily="34" charset="0"/>
              </a:rPr>
              <a:t>11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  <p:sp>
        <p:nvSpPr>
          <p:cNvPr id="15365" name="Espace réservé du pied de page 4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sz="1200" dirty="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 idx="4294967295"/>
          </p:nvPr>
        </p:nvSpPr>
        <p:spPr>
          <a:xfrm>
            <a:off x="395288" y="404813"/>
            <a:ext cx="8229600" cy="863600"/>
          </a:xfrm>
          <a:prstGeom prst="rect">
            <a:avLst/>
          </a:prstGeom>
        </p:spPr>
        <p:txBody>
          <a:bodyPr vert="horz" wrap="square" lIns="0" tIns="45720" rIns="0" bIns="0" anchor="b"/>
          <a:lstStyle/>
          <a:p>
            <a:pPr algn="ctr" eaLnBrk="1" hangingPunct="1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b="1" dirty="0">
                <a:solidFill>
                  <a:schemeClr val="accent1">
                    <a:lumMod val="75000"/>
                  </a:schemeClr>
                </a:solidFill>
              </a:rPr>
              <a:t>Plan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4294967295"/>
          </p:nvPr>
        </p:nvSpPr>
        <p:spPr>
          <a:xfrm>
            <a:off x="179388" y="1628775"/>
            <a:ext cx="9505950" cy="4389438"/>
          </a:xfrm>
          <a:prstGeom prst="rect">
            <a:avLst/>
          </a:prstGeom>
        </p:spPr>
        <p:txBody>
          <a:bodyPr vert="horz" wrap="square" lIns="91440" tIns="45720" rIns="91440" bIns="45720" anchor="t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/>
            <a:r>
              <a:rPr lang="en-US" sz="2400" b="1"/>
              <a:t>1/ What is the availability of fish by-products ?</a:t>
            </a:r>
          </a:p>
          <a:p>
            <a:pPr eaLnBrk="1" hangingPunct="1"/>
            <a:endParaRPr sz="2400" b="1"/>
          </a:p>
          <a:p>
            <a:pPr eaLnBrk="1" hangingPunct="1"/>
            <a:r>
              <a:rPr lang="en-US" sz="2400" b="1"/>
              <a:t>2/ The present uses of the by-products</a:t>
            </a:r>
          </a:p>
          <a:p>
            <a:pPr eaLnBrk="1" hangingPunct="1"/>
            <a:endParaRPr sz="2400" b="1"/>
          </a:p>
          <a:p>
            <a:pPr eaLnBrk="1" hangingPunct="1"/>
            <a:r>
              <a:rPr lang="en-US" sz="2400" b="1"/>
              <a:t>3/ The potential uses of the by-products</a:t>
            </a:r>
          </a:p>
          <a:p>
            <a:pPr eaLnBrk="1" hangingPunct="1"/>
            <a:endParaRPr lang="en-US" sz="2400" b="1"/>
          </a:p>
          <a:p>
            <a:pPr eaLnBrk="1" hangingPunct="1"/>
            <a:r>
              <a:rPr lang="en-US" sz="2400" b="1"/>
              <a:t>4/ Some basic economics to consider for food fishery by-products uses</a:t>
            </a:r>
          </a:p>
          <a:p>
            <a:pPr eaLnBrk="1" hangingPunct="1"/>
            <a:endParaRPr lang="en-US" sz="2400" b="1"/>
          </a:p>
          <a:p>
            <a:pPr eaLnBrk="1" hangingPunct="1"/>
            <a:r>
              <a:rPr lang="en-US" sz="2400" b="1"/>
              <a:t>5/ Elaborating a strategy</a:t>
            </a:r>
            <a:endParaRPr sz="2400" b="1"/>
          </a:p>
        </p:txBody>
      </p:sp>
      <p:sp>
        <p:nvSpPr>
          <p:cNvPr id="7172" name="Espace réservé du pied de page 3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sz="1200" dirty="0">
              <a:solidFill>
                <a:srgbClr val="045C75"/>
              </a:solidFill>
              <a:latin typeface="Verdana" pitchFamily="34" charset="0"/>
            </a:endParaRPr>
          </a:p>
        </p:txBody>
      </p:sp>
      <p:sp>
        <p:nvSpPr>
          <p:cNvPr id="7173" name="Espace réservé du numéro de diapositive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r" eaLnBrk="1" hangingPunct="1">
              <a:buNone/>
            </a:pPr>
            <a:fld id="{DF0F4A38-47C2-4656-88C1-17B250253464}" type="slidenum">
              <a:rPr sz="1200">
                <a:solidFill>
                  <a:srgbClr val="045C75"/>
                </a:solidFill>
                <a:latin typeface="Verdana" pitchFamily="34" charset="0"/>
              </a:rPr>
              <a:t>2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  <a:prstGeom prst="rect">
            <a:avLst/>
          </a:prstGeom>
        </p:spPr>
        <p:txBody>
          <a:bodyPr vert="horz" wrap="square" lIns="0" tIns="45720" rIns="0" bIns="0" anchor="b"/>
          <a:lstStyle/>
          <a:p>
            <a:pPr eaLnBrk="1" hangingPunct="1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1/ What is the availability </a:t>
            </a:r>
            <a:b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of fish by-products ?</a:t>
            </a:r>
            <a:endParaRPr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idx="4294967295"/>
          </p:nvPr>
        </p:nvSpPr>
        <p:spPr>
          <a:xfrm>
            <a:off x="179388" y="1412875"/>
            <a:ext cx="8677275" cy="4389438"/>
          </a:xfrm>
          <a:prstGeom prst="rect">
            <a:avLst/>
          </a:prstGeom>
        </p:spPr>
        <p:txBody>
          <a:bodyPr vert="horz" wrap="square" lIns="91440" tIns="45720" rIns="91440" bIns="45720" anchor="t"/>
          <a:lstStyle>
            <a:lvl5pPr marL="2057400" indent="-228600"/>
          </a:lstStyle>
          <a:p>
            <a:pPr eaLnBrk="1" hangingPunct="1">
              <a:lnSpc>
                <a:spcPct val="80000"/>
              </a:lnSpc>
            </a:pPr>
            <a:r>
              <a:rPr lang="en-US" sz="2000" b="1" dirty="0">
                <a:solidFill>
                  <a:schemeClr val="tx2"/>
                </a:solidFill>
              </a:rPr>
              <a:t>Doing an industry survey in the fisheries sector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tx2"/>
                </a:solidFill>
              </a:rPr>
              <a:t>and the seafood processing industry </a:t>
            </a:r>
          </a:p>
          <a:p>
            <a:pPr eaLnBrk="1" hangingPunct="1">
              <a:lnSpc>
                <a:spcPct val="80000"/>
              </a:lnSpc>
            </a:pPr>
            <a:endParaRPr lang="en-US" sz="18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>
                <a:solidFill>
                  <a:schemeClr val="tx2"/>
                </a:solidFill>
              </a:rPr>
              <a:t>What</a:t>
            </a:r>
            <a:r>
              <a:rPr lang="en-US" sz="1800" b="1" dirty="0">
                <a:solidFill>
                  <a:schemeClr val="tx2"/>
                </a:solidFill>
              </a:rPr>
              <a:t> ? </a:t>
            </a:r>
            <a:endParaRPr sz="18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>
                <a:solidFill>
                  <a:srgbClr val="20C9F8"/>
                </a:solidFill>
              </a:rPr>
              <a:t>Fresh finfish :</a:t>
            </a:r>
            <a:endParaRPr sz="1600" dirty="0">
              <a:solidFill>
                <a:srgbClr val="20C9F8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Heading, gutting, skinning, filleting, cutting …. On shore (off-shore)</a:t>
            </a:r>
            <a:endParaRPr sz="1600" dirty="0"/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Main species, main by-products  and yields of by-products</a:t>
            </a:r>
            <a:endParaRPr sz="1600" dirty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>
                <a:solidFill>
                  <a:srgbClr val="20C9F8"/>
                </a:solidFill>
              </a:rPr>
              <a:t>Fresh shellfish </a:t>
            </a:r>
            <a:endParaRPr sz="1600" dirty="0">
              <a:solidFill>
                <a:srgbClr val="20C9F8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Cooking, peeling, extracting flesh of crustacean; 	shucking bivalves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Main species, main by-products  and yields of by-products</a:t>
            </a:r>
          </a:p>
          <a:p>
            <a:pPr lvl="3" eaLnBrk="1" hangingPunct="1">
              <a:lnSpc>
                <a:spcPct val="80000"/>
              </a:lnSpc>
              <a:buNone/>
            </a:pPr>
            <a:endParaRPr sz="1600" dirty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>
                <a:solidFill>
                  <a:srgbClr val="20C9F8"/>
                </a:solidFill>
              </a:rPr>
              <a:t>Fish canneries</a:t>
            </a:r>
            <a:endParaRPr lang="en-US" sz="1600" b="1" dirty="0"/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By-products generated from raw fish or from pre-cooked fish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>
                <a:solidFill>
                  <a:srgbClr val="20C9F8"/>
                </a:solidFill>
              </a:rPr>
              <a:t>Fish smoking factories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Heading, gutting, skinning, filleting on raw material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Main species, main by-products  and yields of by-products</a:t>
            </a:r>
            <a:endParaRPr sz="1600" dirty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>
                <a:solidFill>
                  <a:srgbClr val="20C9F8"/>
                </a:solidFill>
              </a:rPr>
              <a:t>Fish-based frozen products (pieces or dishes)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Main species, main by-products  and yields of by-products</a:t>
            </a:r>
            <a:endParaRPr sz="1600" dirty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>
                <a:solidFill>
                  <a:srgbClr val="20C9F8"/>
                </a:solidFill>
              </a:rPr>
              <a:t>Other fish processing units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Main species, main by-products  and yields of by-products</a:t>
            </a:r>
            <a:endParaRPr sz="1600" dirty="0"/>
          </a:p>
          <a:p>
            <a:pPr eaLnBrk="1" hangingPunct="1">
              <a:lnSpc>
                <a:spcPct val="80000"/>
              </a:lnSpc>
            </a:pPr>
            <a:endParaRPr sz="900" dirty="0"/>
          </a:p>
        </p:txBody>
      </p:sp>
      <p:sp>
        <p:nvSpPr>
          <p:cNvPr id="8196" name="Espace réservé du numéro de diapositive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r" eaLnBrk="1" hangingPunct="1">
              <a:buNone/>
            </a:pPr>
            <a:fld id="{B65EC0CD-BCBB-4594-999C-EB0F49992880}" type="slidenum">
              <a:rPr sz="1200">
                <a:solidFill>
                  <a:srgbClr val="045C75"/>
                </a:solidFill>
                <a:latin typeface="Verdana" pitchFamily="34" charset="0"/>
              </a:rPr>
              <a:t>3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  <p:sp>
        <p:nvSpPr>
          <p:cNvPr id="8197" name="Espace réservé du pied de page 4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sz="1200" dirty="0">
                <a:solidFill>
                  <a:srgbClr val="045C75"/>
                </a:solidFill>
                <a:latin typeface="Verdana" pitchFamily="34" charset="0"/>
              </a:rPr>
              <a:t>C. </a:t>
            </a:r>
          </a:p>
        </p:txBody>
      </p:sp>
      <p:pic>
        <p:nvPicPr>
          <p:cNvPr id="8198" name="Picture 1" descr="D:\Mes images\PRO\NC-2011\FijiLundi\PICT725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81875" y="0"/>
            <a:ext cx="1762125" cy="234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9" name="Picture 2" descr="D:\Mes images\PRO\NC-2011\NC\PICT711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859713" y="3978275"/>
            <a:ext cx="1284287" cy="963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idx="4294967295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</p:spPr>
        <p:txBody>
          <a:bodyPr vert="horz" wrap="square" lIns="91440" tIns="45720" rIns="91440" bIns="45720" anchor="t"/>
          <a:lstStyle>
            <a:lvl3pPr marL="1143000" indent="-228600"/>
            <a:lvl4pPr marL="1600200" indent="-228600"/>
            <a:lvl5pPr marL="2057400" indent="-228600"/>
          </a:lstStyle>
          <a:p>
            <a:pPr eaLnBrk="1" hangingPunct="1"/>
            <a:r>
              <a:rPr lang="en-US" b="1">
                <a:solidFill>
                  <a:schemeClr val="tx2"/>
                </a:solidFill>
              </a:rPr>
              <a:t>When ?</a:t>
            </a:r>
            <a:br>
              <a:rPr lang="en-US" b="1"/>
            </a:br>
            <a:r>
              <a:rPr lang="en-US"/>
              <a:t>Seasonality  for the main species</a:t>
            </a:r>
          </a:p>
          <a:p>
            <a:pPr eaLnBrk="1" hangingPunct="1"/>
            <a:r>
              <a:rPr lang="en-US" b="1">
                <a:solidFill>
                  <a:schemeClr val="tx2"/>
                </a:solidFill>
              </a:rPr>
              <a:t>Who ?</a:t>
            </a:r>
            <a:br>
              <a:rPr lang="en-US" b="1"/>
            </a:br>
            <a:r>
              <a:rPr lang="en-US"/>
              <a:t>Main companies by type of activity</a:t>
            </a:r>
          </a:p>
          <a:p>
            <a:pPr eaLnBrk="1" hangingPunct="1"/>
            <a:r>
              <a:rPr lang="en-US" b="1">
                <a:solidFill>
                  <a:schemeClr val="tx2"/>
                </a:solidFill>
              </a:rPr>
              <a:t>Where ? </a:t>
            </a:r>
            <a:endParaRPr>
              <a:solidFill>
                <a:schemeClr val="tx2"/>
              </a:solidFill>
            </a:endParaRPr>
          </a:p>
          <a:p>
            <a:pPr lvl="1" eaLnBrk="1" hangingPunct="1"/>
            <a:r>
              <a:rPr lang="en-US"/>
              <a:t>Geographical localization of fish processing plants</a:t>
            </a:r>
          </a:p>
          <a:p>
            <a:pPr lvl="1" eaLnBrk="1" hangingPunct="1"/>
            <a:r>
              <a:rPr lang="en-US"/>
              <a:t>Concentration vs atomization ?</a:t>
            </a:r>
          </a:p>
          <a:p>
            <a:pPr eaLnBrk="1" hangingPunct="1">
              <a:buNone/>
            </a:pPr>
            <a:br>
              <a:rPr lang="en-US"/>
            </a:br>
            <a:r>
              <a:rPr lang="en-US"/>
              <a:t> </a:t>
            </a:r>
          </a:p>
        </p:txBody>
      </p:sp>
      <p:sp>
        <p:nvSpPr>
          <p:cNvPr id="9219" name="Titre 1"/>
          <p:cNvSpPr txBox="1">
            <a:spLocks/>
          </p:cNvSpPr>
          <p:nvPr/>
        </p:nvSpPr>
        <p:spPr>
          <a:xfrm>
            <a:off x="468313" y="1889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1/ What is the availability of fish by-products ?    (2)</a:t>
            </a:r>
            <a:endParaRPr sz="36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9220" name="Espace réservé du numéro de diapositive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r" eaLnBrk="1" hangingPunct="1">
              <a:buNone/>
            </a:pPr>
            <a:fld id="{0BC1CB99-B487-4C08-9F07-245835B30DAF}" type="slidenum">
              <a:rPr sz="1200">
                <a:solidFill>
                  <a:srgbClr val="045C75"/>
                </a:solidFill>
                <a:latin typeface="Verdana" pitchFamily="34" charset="0"/>
              </a:rPr>
              <a:t>4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  <p:sp>
        <p:nvSpPr>
          <p:cNvPr id="9221" name="Espace réservé du pied de page 5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sz="1200" dirty="0">
                <a:solidFill>
                  <a:srgbClr val="045C75"/>
                </a:solidFill>
                <a:latin typeface="Verdana" pitchFamily="34" charset="0"/>
              </a:rPr>
              <a:t>C. </a:t>
            </a:r>
          </a:p>
        </p:txBody>
      </p:sp>
      <p:pic>
        <p:nvPicPr>
          <p:cNvPr id="922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67525" y="1125538"/>
            <a:ext cx="2276475" cy="1798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2"/>
          <p:cNvSpPr>
            <a:spLocks noGrp="1"/>
          </p:cNvSpPr>
          <p:nvPr>
            <p:ph idx="4294967295"/>
          </p:nvPr>
        </p:nvSpPr>
        <p:spPr>
          <a:xfrm>
            <a:off x="179388" y="1341438"/>
            <a:ext cx="8640762" cy="5253037"/>
          </a:xfrm>
          <a:prstGeom prst="rect">
            <a:avLst/>
          </a:prstGeom>
        </p:spPr>
        <p:txBody>
          <a:bodyPr vert="horz" wrap="square" lIns="91440" tIns="45720" rIns="91440" bIns="45720" anchor="t"/>
          <a:lstStyle>
            <a:lvl3pPr marL="1143000" indent="-228600"/>
            <a:lvl4pPr marL="1600200" indent="-228600"/>
            <a:lvl5pPr marL="2057400" indent="-228600"/>
          </a:lstStyle>
          <a:p>
            <a:pPr eaLnBrk="1" hangingPunct="1">
              <a:lnSpc>
                <a:spcPct val="80000"/>
              </a:lnSpc>
            </a:pPr>
            <a:r>
              <a:rPr lang="en-US" sz="1800" b="1" dirty="0">
                <a:solidFill>
                  <a:schemeClr val="tx2"/>
                </a:solidFill>
              </a:rPr>
              <a:t>Estimating the overall quantity, the main origins and types, 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the variation in availability</a:t>
            </a:r>
            <a:endParaRPr sz="18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br>
              <a:rPr lang="en-US" sz="1800" dirty="0"/>
            </a:br>
            <a:r>
              <a:rPr lang="en-US" sz="1400" dirty="0"/>
              <a:t>Mathematically, the volume of by-products from a food fishery is determined by the harvest volume and 2 yield percentages:</a:t>
            </a:r>
            <a:endParaRPr sz="1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 </a:t>
            </a:r>
            <a:endParaRPr sz="1400" dirty="0"/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400" b="1" dirty="0">
                <a:solidFill>
                  <a:srgbClr val="21B2C9"/>
                </a:solidFill>
              </a:rPr>
              <a:t>Food fish harvest volume</a:t>
            </a:r>
            <a:endParaRPr sz="1400" b="1" dirty="0">
              <a:solidFill>
                <a:srgbClr val="21B2C9"/>
              </a:solidFill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400" dirty="0"/>
              <a:t>x Percent of food fish volume for which byproducts are available</a:t>
            </a:r>
            <a:endParaRPr sz="1400" dirty="0"/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400" b="1" dirty="0">
                <a:solidFill>
                  <a:srgbClr val="21B2C9"/>
                </a:solidFill>
              </a:rPr>
              <a:t>= Food fishery volume for which byproducts are available</a:t>
            </a:r>
            <a:endParaRPr sz="1400" b="1" dirty="0">
              <a:solidFill>
                <a:srgbClr val="21B2C9"/>
              </a:solidFill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400" dirty="0"/>
              <a:t>x Byproducts yield </a:t>
            </a:r>
            <a:endParaRPr sz="1400" dirty="0"/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400" b="1" dirty="0">
                <a:solidFill>
                  <a:srgbClr val="21B2C9"/>
                </a:solidFill>
              </a:rPr>
              <a:t>= Byproducts volume</a:t>
            </a:r>
            <a:endParaRPr sz="1400" b="1" dirty="0">
              <a:solidFill>
                <a:srgbClr val="21B2C9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sz="1400" dirty="0"/>
          </a:p>
          <a:p>
            <a:pPr eaLnBrk="1" hangingPunct="1">
              <a:lnSpc>
                <a:spcPct val="80000"/>
              </a:lnSpc>
            </a:pPr>
            <a:r>
              <a:rPr lang="en-US" sz="1800" b="1" dirty="0">
                <a:solidFill>
                  <a:schemeClr val="tx2"/>
                </a:solidFill>
              </a:rPr>
              <a:t>Understanding the ability and constraints 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to sort by-products according to future uses</a:t>
            </a:r>
          </a:p>
          <a:p>
            <a:pPr eaLnBrk="1" hangingPunct="1">
              <a:lnSpc>
                <a:spcPct val="80000"/>
              </a:lnSpc>
            </a:pPr>
            <a:endParaRPr sz="18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sz="18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dirty="0">
                <a:solidFill>
                  <a:schemeClr val="tx2"/>
                </a:solidFill>
              </a:rPr>
              <a:t>Mapping the availability of by-products</a:t>
            </a:r>
          </a:p>
          <a:p>
            <a:pPr eaLnBrk="1" hangingPunct="1">
              <a:lnSpc>
                <a:spcPct val="80000"/>
              </a:lnSpc>
            </a:pPr>
            <a:endParaRPr sz="18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>
                <a:solidFill>
                  <a:schemeClr val="tx2"/>
                </a:solidFill>
              </a:rPr>
              <a:t>Understanding the present routes of byproducts</a:t>
            </a:r>
            <a:br>
              <a:rPr lang="en-US" sz="1800"/>
            </a:br>
            <a:endParaRPr sz="1800"/>
          </a:p>
        </p:txBody>
      </p:sp>
      <p:sp>
        <p:nvSpPr>
          <p:cNvPr id="10243" name="Titre 1"/>
          <p:cNvSpPr txBox="1">
            <a:spLocks/>
          </p:cNvSpPr>
          <p:nvPr/>
        </p:nvSpPr>
        <p:spPr>
          <a:xfrm>
            <a:off x="701579" y="8255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1/ What is the availability of fish by-products ? Results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endParaRPr sz="3600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0244" name="Espace réservé du numéro de diapositive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r" eaLnBrk="1" hangingPunct="1">
              <a:buNone/>
            </a:pPr>
            <a:fld id="{52B5A05C-4F15-4C34-9737-95EF58A1542A}" type="slidenum">
              <a:rPr sz="1200">
                <a:solidFill>
                  <a:srgbClr val="045C75"/>
                </a:solidFill>
                <a:latin typeface="Verdana" pitchFamily="34" charset="0"/>
              </a:rPr>
              <a:t>5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  <p:sp>
        <p:nvSpPr>
          <p:cNvPr id="10245" name="Espace réservé du pied de page 5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sz="1200" dirty="0">
              <a:solidFill>
                <a:srgbClr val="045C75"/>
              </a:solidFill>
              <a:latin typeface="Verdana" pitchFamily="34" charset="0"/>
            </a:endParaRPr>
          </a:p>
        </p:txBody>
      </p:sp>
      <p:pic>
        <p:nvPicPr>
          <p:cNvPr id="10246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72225" y="3573463"/>
            <a:ext cx="1692275" cy="1268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7" name="Imag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164388" y="5013325"/>
            <a:ext cx="1979612" cy="111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 idx="4294967295"/>
          </p:nvPr>
        </p:nvSpPr>
        <p:spPr>
          <a:xfrm>
            <a:off x="323850" y="0"/>
            <a:ext cx="9144000" cy="1143000"/>
          </a:xfrm>
          <a:prstGeom prst="rect">
            <a:avLst/>
          </a:prstGeom>
        </p:spPr>
        <p:txBody>
          <a:bodyPr vert="horz" wrap="square" lIns="0" tIns="45720" rIns="0" bIns="0" anchor="b"/>
          <a:lstStyle/>
          <a:p>
            <a:pPr eaLnBrk="1" hangingPunct="1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2/ The present uses </a:t>
            </a:r>
            <a:b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of the by-products</a:t>
            </a:r>
            <a:endParaRPr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67" name="Espace réservé du contenu 2"/>
          <p:cNvSpPr>
            <a:spLocks noGrp="1"/>
          </p:cNvSpPr>
          <p:nvPr>
            <p:ph idx="4294967295"/>
          </p:nvPr>
        </p:nvSpPr>
        <p:spPr>
          <a:xfrm>
            <a:off x="179388" y="1412875"/>
            <a:ext cx="8964612" cy="5229225"/>
          </a:xfrm>
          <a:prstGeom prst="rect">
            <a:avLst/>
          </a:prstGeom>
        </p:spPr>
        <p:txBody>
          <a:bodyPr vert="horz" wrap="square" lIns="91440" tIns="45720" rIns="91440" bIns="45720" anchor="t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/>
            <a:r>
              <a:rPr lang="en-US" b="1">
                <a:solidFill>
                  <a:srgbClr val="08684E"/>
                </a:solidFill>
              </a:rPr>
              <a:t>Food on local market or export</a:t>
            </a:r>
            <a:br>
              <a:rPr lang="en-US" b="1">
                <a:solidFill>
                  <a:srgbClr val="08684E"/>
                </a:solidFill>
              </a:rPr>
            </a:br>
            <a:r>
              <a:rPr lang="en-US" b="1">
                <a:solidFill>
                  <a:srgbClr val="08684E"/>
                </a:solidFill>
                <a:sym typeface="Wingdings" pitchFamily="2" charset="2"/>
              </a:rPr>
              <a:t></a:t>
            </a:r>
            <a:r>
              <a:rPr lang="en-US" b="1">
                <a:solidFill>
                  <a:srgbClr val="08684E"/>
                </a:solidFill>
              </a:rPr>
              <a:t> income</a:t>
            </a:r>
          </a:p>
          <a:p>
            <a:pPr eaLnBrk="1" hangingPunct="1"/>
            <a:endParaRPr lang="en-US" b="1">
              <a:solidFill>
                <a:srgbClr val="08684E"/>
              </a:solidFill>
            </a:endParaRPr>
          </a:p>
          <a:p>
            <a:pPr eaLnBrk="1" hangingPunct="1"/>
            <a:r>
              <a:rPr lang="en-US" b="1">
                <a:solidFill>
                  <a:srgbClr val="08684E"/>
                </a:solidFill>
              </a:rPr>
              <a:t>Feed on local market </a:t>
            </a:r>
            <a:br>
              <a:rPr lang="en-US" b="1">
                <a:solidFill>
                  <a:srgbClr val="08684E"/>
                </a:solidFill>
              </a:rPr>
            </a:br>
            <a:r>
              <a:rPr lang="en-US" b="1">
                <a:solidFill>
                  <a:srgbClr val="08684E"/>
                </a:solidFill>
                <a:sym typeface="Wingdings" pitchFamily="2" charset="2"/>
              </a:rPr>
              <a:t></a:t>
            </a:r>
            <a:r>
              <a:rPr lang="en-US" b="1">
                <a:solidFill>
                  <a:srgbClr val="08684E"/>
                </a:solidFill>
              </a:rPr>
              <a:t> income or 0</a:t>
            </a:r>
          </a:p>
          <a:p>
            <a:pPr eaLnBrk="1" hangingPunct="1"/>
            <a:endParaRPr b="1">
              <a:solidFill>
                <a:srgbClr val="08684E"/>
              </a:solidFill>
            </a:endParaRPr>
          </a:p>
          <a:p>
            <a:pPr eaLnBrk="1" hangingPunct="1"/>
            <a:r>
              <a:rPr lang="en-US" b="1">
                <a:solidFill>
                  <a:srgbClr val="08684E"/>
                </a:solidFill>
              </a:rPr>
              <a:t>Processing into : fish meal &amp; fish oil, others </a:t>
            </a:r>
            <a:br>
              <a:rPr lang="en-US" b="1">
                <a:solidFill>
                  <a:srgbClr val="08684E"/>
                </a:solidFill>
              </a:rPr>
            </a:br>
            <a:r>
              <a:rPr lang="en-US" b="1">
                <a:solidFill>
                  <a:srgbClr val="08684E"/>
                </a:solidFill>
                <a:sym typeface="Wingdings" pitchFamily="2" charset="2"/>
              </a:rPr>
              <a:t></a:t>
            </a:r>
            <a:r>
              <a:rPr lang="en-US" b="1">
                <a:solidFill>
                  <a:srgbClr val="08684E"/>
                </a:solidFill>
              </a:rPr>
              <a:t> income</a:t>
            </a:r>
          </a:p>
          <a:p>
            <a:pPr eaLnBrk="1" hangingPunct="1"/>
            <a:endParaRPr lang="en-US" b="1">
              <a:solidFill>
                <a:srgbClr val="FF0000"/>
              </a:solidFill>
            </a:endParaRPr>
          </a:p>
          <a:p>
            <a:pPr eaLnBrk="1" hangingPunct="1"/>
            <a:endParaRPr lang="en-US" b="1">
              <a:solidFill>
                <a:srgbClr val="FF0000"/>
              </a:solidFill>
            </a:endParaRP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Disposal on land or at sea (= wastes) 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b="1">
                <a:solidFill>
                  <a:srgbClr val="FF0000"/>
                </a:solidFill>
              </a:rPr>
              <a:t> cost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1268" name="Espace réservé du numéro de diapositive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r" eaLnBrk="1" hangingPunct="1">
              <a:buNone/>
            </a:pPr>
            <a:fld id="{0BB3C9D5-12B6-47B4-8805-42822B28CA6D}" type="slidenum">
              <a:rPr sz="1200">
                <a:solidFill>
                  <a:srgbClr val="045C75"/>
                </a:solidFill>
                <a:latin typeface="Verdana" pitchFamily="34" charset="0"/>
              </a:rPr>
              <a:t>6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  <p:sp>
        <p:nvSpPr>
          <p:cNvPr id="11269" name="Espace réservé du pied de page 4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sz="1200" dirty="0">
                <a:solidFill>
                  <a:srgbClr val="045C75"/>
                </a:solidFill>
                <a:latin typeface="Verdana" pitchFamily="34" charset="0"/>
              </a:rPr>
              <a:t>C. </a:t>
            </a:r>
          </a:p>
        </p:txBody>
      </p:sp>
      <p:pic>
        <p:nvPicPr>
          <p:cNvPr id="11270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00563" y="2852738"/>
            <a:ext cx="1735137" cy="115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1" name="Picture 5" descr="D:\Mes images\PRO\NC-2011\FijiLundi\TetesThonMarché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67663" y="1125538"/>
            <a:ext cx="1176337" cy="156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2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443663" y="1125538"/>
            <a:ext cx="1404937" cy="1582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3" name="Picture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708400" y="4581525"/>
            <a:ext cx="1295400" cy="105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4" name="Picture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364163" y="4652963"/>
            <a:ext cx="1368425" cy="939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1275" name="Picture 9" descr="D:\Mes images\PRO\NC-2011\NC\PICT7180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7596188" y="4652963"/>
            <a:ext cx="1260475" cy="944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6" name="Picture 1" descr="D:\Mes images\PRO\THAILANDEpro\TalaatThai\TalaatThai 024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7380288" y="0"/>
            <a:ext cx="1439862" cy="107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 idx="4294967295"/>
          </p:nvPr>
        </p:nvSpPr>
        <p:spPr>
          <a:xfrm>
            <a:off x="250825" y="0"/>
            <a:ext cx="8893175" cy="692150"/>
          </a:xfrm>
          <a:prstGeom prst="rect">
            <a:avLst/>
          </a:prstGeom>
        </p:spPr>
        <p:txBody>
          <a:bodyPr vert="horz" wrap="square" lIns="0" tIns="45720" rIns="0" bIns="0" anchor="b"/>
          <a:lstStyle/>
          <a:p>
            <a:pPr eaLnBrk="1" hangingPunct="1"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3/ The potential uses of by-products</a:t>
            </a:r>
            <a:endParaRPr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1" name="Espace réservé du contenu 2"/>
          <p:cNvSpPr>
            <a:spLocks noGrp="1"/>
          </p:cNvSpPr>
          <p:nvPr>
            <p:ph idx="4294967295"/>
          </p:nvPr>
        </p:nvSpPr>
        <p:spPr>
          <a:xfrm>
            <a:off x="179388" y="836613"/>
            <a:ext cx="8229600" cy="4389437"/>
          </a:xfrm>
          <a:prstGeom prst="rect">
            <a:avLst/>
          </a:prstGeom>
        </p:spPr>
        <p:txBody>
          <a:bodyPr vert="horz" wrap="square" lIns="91440" tIns="45720" rIns="91440" bIns="45720" anchor="t"/>
          <a:lstStyle>
            <a:lvl3pPr marL="1143000" indent="-228600"/>
            <a:lvl4pPr marL="1600200" indent="-228600"/>
            <a:lvl5pPr marL="2057400" indent="-228600"/>
          </a:lstStyle>
          <a:p>
            <a:pPr eaLnBrk="1" hangingPunct="1"/>
            <a:r>
              <a:rPr lang="en-US" sz="2000" b="1">
                <a:solidFill>
                  <a:schemeClr val="tx2"/>
                </a:solidFill>
              </a:rPr>
              <a:t>Products and technologies </a:t>
            </a:r>
            <a:r>
              <a:rPr lang="en-US" sz="2000"/>
              <a:t>:  options and hierarchy </a:t>
            </a:r>
            <a:br>
              <a:rPr lang="en-US" sz="2000"/>
            </a:br>
            <a:r>
              <a:rPr lang="en-US" sz="2000">
                <a:sym typeface="Wingdings" pitchFamily="2" charset="2"/>
              </a:rPr>
              <a:t></a:t>
            </a:r>
            <a:r>
              <a:rPr lang="en-US" sz="2000"/>
              <a:t> cf speech of Jean-Pascal BERGE</a:t>
            </a:r>
            <a:br>
              <a:rPr lang="en-US" sz="2000"/>
            </a:br>
            <a:endParaRPr sz="2000"/>
          </a:p>
          <a:p>
            <a:pPr eaLnBrk="1" hangingPunct="1"/>
            <a:r>
              <a:rPr lang="en-US" sz="2000" b="1">
                <a:solidFill>
                  <a:schemeClr val="tx2"/>
                </a:solidFill>
              </a:rPr>
              <a:t>Markets</a:t>
            </a:r>
            <a:r>
              <a:rPr lang="en-US" sz="2000"/>
              <a:t>: local or export, demand and competition,  prices of final products, costs for storage and transport</a:t>
            </a:r>
            <a:br>
              <a:rPr lang="en-US" sz="2000"/>
            </a:br>
            <a:endParaRPr sz="2000"/>
          </a:p>
          <a:p>
            <a:pPr eaLnBrk="1" hangingPunct="1"/>
            <a:r>
              <a:rPr lang="en-US" sz="2000" b="1">
                <a:solidFill>
                  <a:schemeClr val="tx2"/>
                </a:solidFill>
              </a:rPr>
              <a:t>Legislation: </a:t>
            </a:r>
            <a:endParaRPr sz="2000" b="1">
              <a:solidFill>
                <a:schemeClr val="tx2"/>
              </a:solidFill>
            </a:endParaRPr>
          </a:p>
          <a:p>
            <a:pPr lvl="1" eaLnBrk="1" hangingPunct="1"/>
            <a:r>
              <a:rPr lang="en-US" sz="2000" b="1">
                <a:solidFill>
                  <a:srgbClr val="21B2C9"/>
                </a:solidFill>
              </a:rPr>
              <a:t>In producing country</a:t>
            </a:r>
            <a:r>
              <a:rPr lang="en-US" sz="2000"/>
              <a:t>: food hygiene legislation, waste legislation (storage, transport, disposal), by-products raw materials and permitted treatments</a:t>
            </a:r>
            <a:endParaRPr sz="2000"/>
          </a:p>
          <a:p>
            <a:pPr lvl="1" eaLnBrk="1" hangingPunct="1"/>
            <a:r>
              <a:rPr lang="en-US" sz="2000" b="1">
                <a:solidFill>
                  <a:srgbClr val="21B2C9"/>
                </a:solidFill>
              </a:rPr>
              <a:t>In targeted market countries </a:t>
            </a:r>
            <a:r>
              <a:rPr lang="en-US" sz="2000"/>
              <a:t>for the different final products: food, feed, agriculture fertilizers, nutraceutical and pharmaceutical products,…</a:t>
            </a:r>
            <a:br>
              <a:rPr lang="en-US" sz="2000"/>
            </a:br>
            <a:endParaRPr lang="en-US" sz="2000"/>
          </a:p>
          <a:p>
            <a:pPr eaLnBrk="1" hangingPunct="1"/>
            <a:r>
              <a:rPr sz="2000" b="1">
                <a:solidFill>
                  <a:schemeClr val="tx2"/>
                </a:solidFill>
              </a:rPr>
              <a:t>Environmental impacts</a:t>
            </a:r>
            <a:r>
              <a:rPr sz="2000"/>
              <a:t>:  solid or liquid waste,  odour, noise, transport,  airborne pollution, water pollution, energy use, water use, space requirements</a:t>
            </a:r>
          </a:p>
          <a:p>
            <a:pPr eaLnBrk="1" hangingPunct="1">
              <a:buNone/>
            </a:pPr>
            <a:endParaRPr sz="2000"/>
          </a:p>
        </p:txBody>
      </p:sp>
      <p:sp>
        <p:nvSpPr>
          <p:cNvPr id="12292" name="Espace réservé du numéro de diapositive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r" eaLnBrk="1" hangingPunct="1">
              <a:buNone/>
            </a:pPr>
            <a:fld id="{CF081782-E962-471F-8615-92DFF4EC6069}" type="slidenum">
              <a:rPr sz="1200">
                <a:solidFill>
                  <a:srgbClr val="045C75"/>
                </a:solidFill>
                <a:latin typeface="Verdana" pitchFamily="34" charset="0"/>
              </a:rPr>
              <a:t>7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  <p:sp>
        <p:nvSpPr>
          <p:cNvPr id="12293" name="Espace réservé du pied de page 4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r>
              <a:rPr sz="1200" dirty="0">
                <a:solidFill>
                  <a:srgbClr val="045C75"/>
                </a:solidFill>
                <a:latin typeface="Verdana" pitchFamily="34" charset="0"/>
              </a:rPr>
              <a:t>C.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 idx="4294967295"/>
          </p:nvPr>
        </p:nvSpPr>
        <p:spPr>
          <a:xfrm>
            <a:off x="468313" y="476250"/>
            <a:ext cx="8675687" cy="1143000"/>
          </a:xfrm>
          <a:prstGeom prst="rect">
            <a:avLst/>
          </a:prstGeom>
        </p:spPr>
        <p:txBody>
          <a:bodyPr vert="horz" wrap="square" lIns="0" tIns="45720" rIns="0" bIns="0" anchor="b"/>
          <a:lstStyle/>
          <a:p>
            <a:pPr eaLnBrk="1" hangingPunct="1">
              <a:buNone/>
            </a:pPr>
            <a:r>
              <a:rPr lang="en-US" sz="3400" b="1" dirty="0">
                <a:solidFill>
                  <a:schemeClr val="accent1">
                    <a:lumMod val="75000"/>
                  </a:schemeClr>
                </a:solidFill>
              </a:rPr>
              <a:t>4/ Some basic economics to consider for food fishery byproducts uses</a:t>
            </a:r>
            <a:endParaRPr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5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389437"/>
          </a:xfrm>
          <a:prstGeom prst="rect">
            <a:avLst/>
          </a:prstGeom>
        </p:spPr>
        <p:txBody>
          <a:bodyPr vert="horz" wrap="square" lIns="91440" tIns="45720" rIns="91440" bIns="45720" anchor="t"/>
          <a:lstStyle>
            <a:lvl3pPr marL="1143000" indent="-228600"/>
            <a:lvl4pPr marL="1600200" indent="-228600"/>
            <a:lvl5pPr marL="2057400" indent="-228600"/>
          </a:lstStyle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Profit maximization for primary food products drives fundamental economic choices </a:t>
            </a:r>
            <a:br>
              <a:rPr lang="en-US" sz="2400" b="1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2"/>
                </a:solidFill>
              </a:rPr>
              <a:t>for food fish processors</a:t>
            </a:r>
            <a:r>
              <a:rPr lang="en-US" sz="2400"/>
              <a:t>:</a:t>
            </a:r>
            <a:endParaRPr sz="2400"/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Species processed</a:t>
            </a:r>
            <a:endParaRPr sz="2200"/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Timing of production</a:t>
            </a:r>
            <a:endParaRPr sz="2200"/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Locations of facilities</a:t>
            </a:r>
            <a:endParaRPr sz="2200"/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Scale of facilities</a:t>
            </a:r>
            <a:endParaRPr sz="2200"/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Product mix</a:t>
            </a:r>
            <a:endParaRPr sz="2200"/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Product yields</a:t>
            </a:r>
            <a:endParaRPr sz="2200"/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Optimal economic choices for food fish production are not necessarily optimal </a:t>
            </a:r>
            <a:br>
              <a:rPr lang="en-US" sz="2400" b="1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2"/>
                </a:solidFill>
              </a:rPr>
              <a:t>for by-products production and utilization</a:t>
            </a:r>
            <a:endParaRPr sz="2400" b="1">
              <a:solidFill>
                <a:schemeClr val="tx2"/>
              </a:solidFill>
            </a:endParaRPr>
          </a:p>
        </p:txBody>
      </p:sp>
      <p:sp>
        <p:nvSpPr>
          <p:cNvPr id="13316" name="Espace réservé du numéro de diapositive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r" eaLnBrk="1" hangingPunct="1">
              <a:buNone/>
            </a:pPr>
            <a:fld id="{5E476011-FA32-4D5E-8C4A-30BEEA88DB12}" type="slidenum">
              <a:rPr sz="1200">
                <a:solidFill>
                  <a:srgbClr val="045C75"/>
                </a:solidFill>
                <a:latin typeface="Verdana" pitchFamily="34" charset="0"/>
              </a:rPr>
              <a:t>8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 idx="4294967295"/>
          </p:nvPr>
        </p:nvSpPr>
        <p:spPr>
          <a:xfrm>
            <a:off x="323850" y="476250"/>
            <a:ext cx="8686800" cy="1143000"/>
          </a:xfrm>
          <a:prstGeom prst="rect">
            <a:avLst/>
          </a:prstGeom>
        </p:spPr>
        <p:txBody>
          <a:bodyPr vert="horz" wrap="square" lIns="0" tIns="45720" rIns="0" bIns="0" anchor="b"/>
          <a:lstStyle/>
          <a:p>
            <a:pPr eaLnBrk="1" hangingPunct="1"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4/ Some basic economics to consider for food fishery byproducts uses </a:t>
            </a:r>
            <a:r>
              <a:rPr sz="3200" b="1" dirty="0">
                <a:solidFill>
                  <a:schemeClr val="accent1">
                    <a:lumMod val="75000"/>
                  </a:schemeClr>
                </a:solidFill>
              </a:rPr>
              <a:t>  (2)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844675"/>
            <a:ext cx="9144000" cy="4752975"/>
          </a:xfrm>
          <a:prstGeom prst="rect">
            <a:avLst/>
          </a:prstGeom>
        </p:spPr>
        <p:txBody>
          <a:bodyPr vert="horz" wrap="square" lIns="91440" tIns="45720" rIns="91440" bIns="45720" anchor="t"/>
          <a:lstStyle>
            <a:lvl4pPr marL="1600200" indent="-228600"/>
            <a:lvl5pPr marL="2057400" indent="-228600"/>
          </a:lstStyle>
          <a:p>
            <a:pPr eaLnBrk="1" hangingPunct="1">
              <a:lnSpc>
                <a:spcPct val="90000"/>
              </a:lnSpc>
              <a:buNone/>
            </a:pPr>
            <a:r>
              <a:rPr lang="en-US" sz="2400" b="1">
                <a:solidFill>
                  <a:schemeClr val="tx2"/>
                </a:solidFill>
              </a:rPr>
              <a:t>	The scale needed for profitable processing of byproducts is likely to be higher </a:t>
            </a:r>
            <a:br>
              <a:rPr lang="en-US" sz="2400" b="1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2"/>
                </a:solidFill>
              </a:rPr>
              <a:t>than for food fish production.</a:t>
            </a:r>
          </a:p>
          <a:p>
            <a:pPr eaLnBrk="1" hangingPunct="1">
              <a:lnSpc>
                <a:spcPct val="90000"/>
              </a:lnSpc>
              <a:buNone/>
            </a:pPr>
            <a:endParaRPr sz="2400" b="1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b="1"/>
              <a:t>Larger scale production is needed because of:</a:t>
            </a:r>
            <a:endParaRPr sz="2200" b="1"/>
          </a:p>
          <a:p>
            <a:pPr lvl="2" eaLnBrk="1" hangingPunct="1">
              <a:lnSpc>
                <a:spcPct val="90000"/>
              </a:lnSpc>
            </a:pPr>
            <a:r>
              <a:rPr lang="en-US" sz="1900"/>
              <a:t>Higher relative capital costs</a:t>
            </a:r>
            <a:endParaRPr sz="1900"/>
          </a:p>
          <a:p>
            <a:pPr lvl="2" eaLnBrk="1" hangingPunct="1">
              <a:lnSpc>
                <a:spcPct val="90000"/>
              </a:lnSpc>
            </a:pPr>
            <a:r>
              <a:rPr lang="en-US" sz="1900"/>
              <a:t>Lower relative unit values</a:t>
            </a:r>
            <a:endParaRPr sz="1900"/>
          </a:p>
          <a:p>
            <a:pPr lvl="2" eaLnBrk="1" hangingPunct="1">
              <a:lnSpc>
                <a:spcPct val="90000"/>
              </a:lnSpc>
            </a:pPr>
            <a:r>
              <a:rPr lang="en-US" sz="1900"/>
              <a:t>Lower yield from harvest volume</a:t>
            </a:r>
            <a:endParaRPr sz="1900"/>
          </a:p>
          <a:p>
            <a:pPr lvl="2" eaLnBrk="1" hangingPunct="1">
              <a:lnSpc>
                <a:spcPct val="90000"/>
              </a:lnSpc>
            </a:pPr>
            <a:r>
              <a:rPr lang="en-US" sz="1900"/>
              <a:t>Higher volume requirements of buyers</a:t>
            </a:r>
            <a:br>
              <a:rPr lang="en-US" sz="1900"/>
            </a:br>
            <a:endParaRPr sz="1900"/>
          </a:p>
          <a:p>
            <a:pPr lvl="1" eaLnBrk="1" hangingPunct="1">
              <a:lnSpc>
                <a:spcPct val="90000"/>
              </a:lnSpc>
            </a:pPr>
            <a:r>
              <a:rPr lang="en-US" sz="2200" b="1"/>
              <a:t>For food fish processors, </a:t>
            </a:r>
            <a:br>
              <a:rPr lang="en-US" sz="2200" b="1"/>
            </a:br>
            <a:r>
              <a:rPr lang="en-US" sz="2200" b="1"/>
              <a:t>using the food fish byproducts may be unprofitable:</a:t>
            </a:r>
            <a:endParaRPr sz="2200" b="1"/>
          </a:p>
          <a:p>
            <a:pPr lvl="2" eaLnBrk="1" hangingPunct="1">
              <a:lnSpc>
                <a:spcPct val="90000"/>
              </a:lnSpc>
            </a:pPr>
            <a:r>
              <a:rPr lang="en-US" sz="1900"/>
              <a:t>If the scale of production is too low</a:t>
            </a:r>
            <a:endParaRPr sz="1900"/>
          </a:p>
          <a:p>
            <a:pPr lvl="2" eaLnBrk="1" hangingPunct="1">
              <a:lnSpc>
                <a:spcPct val="90000"/>
              </a:lnSpc>
            </a:pPr>
            <a:r>
              <a:rPr sz="1900"/>
              <a:t>If production is too seasonal</a:t>
            </a:r>
          </a:p>
        </p:txBody>
      </p:sp>
      <p:sp>
        <p:nvSpPr>
          <p:cNvPr id="14340" name="Espace réservé du numéro de diapositive 6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algn="r" eaLnBrk="1" hangingPunct="1">
              <a:buNone/>
            </a:pPr>
            <a:fld id="{B0A81C8D-CC50-45DA-BA44-7D7DC21A4914}" type="slidenum">
              <a:rPr sz="1200">
                <a:solidFill>
                  <a:srgbClr val="045C75"/>
                </a:solidFill>
                <a:latin typeface="Verdana" pitchFamily="34" charset="0"/>
              </a:rPr>
              <a:t>9</a:t>
            </a:fld>
            <a:endParaRPr sz="1200">
              <a:solidFill>
                <a:srgbClr val="045C75"/>
              </a:solidFill>
              <a:latin typeface="Verdana" pitchFamily="34" charset="0"/>
            </a:endParaRPr>
          </a:p>
        </p:txBody>
      </p:sp>
      <p:sp>
        <p:nvSpPr>
          <p:cNvPr id="14341" name="Espace réservé du pied de page 4"/>
          <p:cNvSpPr txBox="1">
            <a:spLocks noGrp="1"/>
          </p:cNvSpPr>
          <p:nvPr/>
        </p:nvSpPr>
        <p:spPr>
          <a:xfrm>
            <a:off x="2181808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eaLnBrk="1" hangingPunct="1">
              <a:buNone/>
            </a:pPr>
            <a:endParaRPr sz="1200" dirty="0">
              <a:solidFill>
                <a:srgbClr val="045C75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 Theme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2D700"/>
      </a:hlink>
      <a:folHlink>
        <a:srgbClr val="85DFD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Office Theme">
      <a:dk1>
        <a:srgbClr val="FFFFFF"/>
      </a:dk1>
      <a:lt1>
        <a:srgbClr val="000000"/>
      </a:lt1>
      <a:dk2>
        <a:srgbClr val="DBF5F9"/>
      </a:dk2>
      <a:lt2>
        <a:srgbClr val="04617B"/>
      </a:lt2>
      <a:accent1>
        <a:srgbClr val="0F6FC6"/>
      </a:accent1>
      <a:accent2>
        <a:srgbClr val="009D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2D700"/>
      </a:hlink>
      <a:folHlink>
        <a:srgbClr val="85DFD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">
  <a:themeElements>
    <a:clrScheme name="Office Theme">
      <a:dk1>
        <a:srgbClr val="FFFFFF"/>
      </a:dk1>
      <a:lt1>
        <a:srgbClr val="000000"/>
      </a:lt1>
      <a:dk2>
        <a:srgbClr val="DBF5F9"/>
      </a:dk2>
      <a:lt2>
        <a:srgbClr val="04617B"/>
      </a:lt2>
      <a:accent1>
        <a:srgbClr val="0F6FC6"/>
      </a:accent1>
      <a:accent2>
        <a:srgbClr val="009D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2D700"/>
      </a:hlink>
      <a:folHlink>
        <a:srgbClr val="85DFD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">
  <a:themeElements>
    <a:clrScheme name="Office Theme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2D700"/>
      </a:hlink>
      <a:folHlink>
        <a:srgbClr val="85DFD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Notes Theme">
  <a:themeElements>
    <a:clrScheme name="Office Notes Them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800080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778</Words>
  <Application>Microsoft Office PowerPoint</Application>
  <PresentationFormat>عرض على الشاشة (4:3)</PresentationFormat>
  <Paragraphs>118</Paragraphs>
  <Slides>11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4</vt:i4>
      </vt:variant>
      <vt:variant>
        <vt:lpstr>عناوين الشرائح</vt:lpstr>
      </vt:variant>
      <vt:variant>
        <vt:i4>11</vt:i4>
      </vt:variant>
    </vt:vector>
  </HeadingPairs>
  <TitlesOfParts>
    <vt:vector size="20" baseType="lpstr">
      <vt:lpstr>Arial</vt:lpstr>
      <vt:lpstr>Calibri</vt:lpstr>
      <vt:lpstr>Sitka Text</vt:lpstr>
      <vt:lpstr>Verdana</vt:lpstr>
      <vt:lpstr>Wingdings 2</vt:lpstr>
      <vt:lpstr>Default</vt:lpstr>
      <vt:lpstr>Default</vt:lpstr>
      <vt:lpstr>Default</vt:lpstr>
      <vt:lpstr>Default</vt:lpstr>
      <vt:lpstr>عرض تقديمي في PowerPoint</vt:lpstr>
      <vt:lpstr>The Plan</vt:lpstr>
      <vt:lpstr>1/ What is the availability  of fish by-products ?</vt:lpstr>
      <vt:lpstr>عرض تقديمي في PowerPoint</vt:lpstr>
      <vt:lpstr>عرض تقديمي في PowerPoint</vt:lpstr>
      <vt:lpstr>2/ The present uses  of the by-products</vt:lpstr>
      <vt:lpstr>3/ The potential uses of by-products</vt:lpstr>
      <vt:lpstr>4/ Some basic economics to consider for food fishery byproducts uses</vt:lpstr>
      <vt:lpstr>4/ Some basic economics to consider for food fishery byproducts uses   (2)</vt:lpstr>
      <vt:lpstr>4/ Some basic economics to consider (3)</vt:lpstr>
      <vt:lpstr>5/ Elaborating a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framework to think about fish waste utilization:  a multistep procedure </dc:title>
  <dc:creator>Admin</dc:creator>
  <cp:lastModifiedBy>Dr. Salah M. Najim</cp:lastModifiedBy>
  <cp:revision>50</cp:revision>
  <dcterms:created xsi:type="dcterms:W3CDTF">2012-06-03T18:08:17Z</dcterms:created>
  <dcterms:modified xsi:type="dcterms:W3CDTF">2022-05-06T13:32:02Z</dcterms:modified>
</cp:coreProperties>
</file>